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2" r:id="rId4"/>
  </p:sldMasterIdLst>
  <p:notesMasterIdLst>
    <p:notesMasterId r:id="rId136"/>
  </p:notesMasterIdLst>
  <p:handoutMasterIdLst>
    <p:handoutMasterId r:id="rId137"/>
  </p:handoutMasterIdLst>
  <p:sldIdLst>
    <p:sldId id="256" r:id="rId5"/>
    <p:sldId id="388" r:id="rId6"/>
    <p:sldId id="259" r:id="rId7"/>
    <p:sldId id="260" r:id="rId8"/>
    <p:sldId id="456" r:id="rId9"/>
    <p:sldId id="457" r:id="rId10"/>
    <p:sldId id="268" r:id="rId11"/>
    <p:sldId id="504" r:id="rId12"/>
    <p:sldId id="272" r:id="rId13"/>
    <p:sldId id="505" r:id="rId14"/>
    <p:sldId id="264" r:id="rId15"/>
    <p:sldId id="454" r:id="rId16"/>
    <p:sldId id="455" r:id="rId17"/>
    <p:sldId id="310" r:id="rId18"/>
    <p:sldId id="510" r:id="rId19"/>
    <p:sldId id="311" r:id="rId20"/>
    <p:sldId id="312" r:id="rId21"/>
    <p:sldId id="511" r:id="rId22"/>
    <p:sldId id="319" r:id="rId23"/>
    <p:sldId id="500" r:id="rId24"/>
    <p:sldId id="497" r:id="rId25"/>
    <p:sldId id="496" r:id="rId26"/>
    <p:sldId id="512" r:id="rId27"/>
    <p:sldId id="317" r:id="rId28"/>
    <p:sldId id="502" r:id="rId29"/>
    <p:sldId id="501" r:id="rId30"/>
    <p:sldId id="498" r:id="rId31"/>
    <p:sldId id="318" r:id="rId32"/>
    <p:sldId id="513" r:id="rId33"/>
    <p:sldId id="320" r:id="rId34"/>
    <p:sldId id="390" r:id="rId35"/>
    <p:sldId id="391" r:id="rId36"/>
    <p:sldId id="458" r:id="rId37"/>
    <p:sldId id="459" r:id="rId38"/>
    <p:sldId id="323" r:id="rId39"/>
    <p:sldId id="324" r:id="rId40"/>
    <p:sldId id="325" r:id="rId41"/>
    <p:sldId id="326" r:id="rId42"/>
    <p:sldId id="447" r:id="rId43"/>
    <p:sldId id="448" r:id="rId44"/>
    <p:sldId id="461" r:id="rId45"/>
    <p:sldId id="333" r:id="rId46"/>
    <p:sldId id="460" r:id="rId47"/>
    <p:sldId id="462" r:id="rId48"/>
    <p:sldId id="363" r:id="rId49"/>
    <p:sldId id="364" r:id="rId50"/>
    <p:sldId id="365" r:id="rId51"/>
    <p:sldId id="366" r:id="rId52"/>
    <p:sldId id="367" r:id="rId53"/>
    <p:sldId id="368" r:id="rId54"/>
    <p:sldId id="464" r:id="rId55"/>
    <p:sldId id="369" r:id="rId56"/>
    <p:sldId id="370" r:id="rId57"/>
    <p:sldId id="465" r:id="rId58"/>
    <p:sldId id="466" r:id="rId59"/>
    <p:sldId id="371" r:id="rId60"/>
    <p:sldId id="467" r:id="rId61"/>
    <p:sldId id="392" r:id="rId62"/>
    <p:sldId id="397" r:id="rId63"/>
    <p:sldId id="398" r:id="rId64"/>
    <p:sldId id="439" r:id="rId65"/>
    <p:sldId id="372" r:id="rId66"/>
    <p:sldId id="468" r:id="rId67"/>
    <p:sldId id="469" r:id="rId68"/>
    <p:sldId id="450" r:id="rId69"/>
    <p:sldId id="403" r:id="rId70"/>
    <p:sldId id="408" r:id="rId71"/>
    <p:sldId id="411" r:id="rId72"/>
    <p:sldId id="410" r:id="rId73"/>
    <p:sldId id="412" r:id="rId74"/>
    <p:sldId id="413" r:id="rId75"/>
    <p:sldId id="414" r:id="rId76"/>
    <p:sldId id="415" r:id="rId77"/>
    <p:sldId id="416" r:id="rId78"/>
    <p:sldId id="417" r:id="rId79"/>
    <p:sldId id="419" r:id="rId80"/>
    <p:sldId id="418" r:id="rId81"/>
    <p:sldId id="481" r:id="rId82"/>
    <p:sldId id="482" r:id="rId83"/>
    <p:sldId id="480" r:id="rId84"/>
    <p:sldId id="471" r:id="rId85"/>
    <p:sldId id="514" r:id="rId86"/>
    <p:sldId id="421" r:id="rId87"/>
    <p:sldId id="422" r:id="rId88"/>
    <p:sldId id="423" r:id="rId89"/>
    <p:sldId id="506" r:id="rId90"/>
    <p:sldId id="508" r:id="rId91"/>
    <p:sldId id="509" r:id="rId92"/>
    <p:sldId id="473" r:id="rId93"/>
    <p:sldId id="401" r:id="rId94"/>
    <p:sldId id="425" r:id="rId95"/>
    <p:sldId id="494" r:id="rId96"/>
    <p:sldId id="492" r:id="rId97"/>
    <p:sldId id="493" r:id="rId98"/>
    <p:sldId id="426" r:id="rId99"/>
    <p:sldId id="429" r:id="rId100"/>
    <p:sldId id="430" r:id="rId101"/>
    <p:sldId id="431" r:id="rId102"/>
    <p:sldId id="441" r:id="rId103"/>
    <p:sldId id="442" r:id="rId104"/>
    <p:sldId id="443" r:id="rId105"/>
    <p:sldId id="495" r:id="rId106"/>
    <p:sldId id="432" r:id="rId107"/>
    <p:sldId id="433" r:id="rId108"/>
    <p:sldId id="474" r:id="rId109"/>
    <p:sldId id="475" r:id="rId110"/>
    <p:sldId id="491" r:id="rId111"/>
    <p:sldId id="483" r:id="rId112"/>
    <p:sldId id="485" r:id="rId113"/>
    <p:sldId id="487" r:id="rId114"/>
    <p:sldId id="488" r:id="rId115"/>
    <p:sldId id="486" r:id="rId116"/>
    <p:sldId id="503" r:id="rId117"/>
    <p:sldId id="271" r:id="rId118"/>
    <p:sldId id="489" r:id="rId119"/>
    <p:sldId id="490" r:id="rId120"/>
    <p:sldId id="444" r:id="rId121"/>
    <p:sldId id="446" r:id="rId122"/>
    <p:sldId id="476" r:id="rId123"/>
    <p:sldId id="477" r:id="rId124"/>
    <p:sldId id="334" r:id="rId125"/>
    <p:sldId id="479" r:id="rId126"/>
    <p:sldId id="378" r:id="rId127"/>
    <p:sldId id="449" r:id="rId128"/>
    <p:sldId id="499" r:id="rId129"/>
    <p:sldId id="405" r:id="rId130"/>
    <p:sldId id="515" r:id="rId131"/>
    <p:sldId id="389" r:id="rId132"/>
    <p:sldId id="516" r:id="rId133"/>
    <p:sldId id="517" r:id="rId134"/>
    <p:sldId id="518"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74" autoAdjust="0"/>
    <p:restoredTop sz="94660"/>
  </p:normalViewPr>
  <p:slideViewPr>
    <p:cSldViewPr snapToGrid="0">
      <p:cViewPr varScale="1">
        <p:scale>
          <a:sx n="62" d="100"/>
          <a:sy n="62" d="100"/>
        </p:scale>
        <p:origin x="87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1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ata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slide" Target="../slides/slide129.xml"/></Relationships>
</file>

<file path=ppt/diagrams/_rels/data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4" Type="http://schemas.openxmlformats.org/officeDocument/2006/relationships/image" Target="../media/image54.svg"/></Relationships>
</file>

<file path=ppt/diagrams/_rels/data13.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hyperlink" Target="https://www.dreamstime.com/algorithm-icon-vector-isolated-white-background-logo-concept-algorithm-icon-vector-isolated-white-background-logo-concept-image125781531" TargetMode="External"/></Relationships>
</file>

<file path=ppt/diagrams/_rels/data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hyperlink" Target="https://www.dreamstime.com/algorithm-icon-vector-isolated-white-background-logo-concept-algorithm-icon-vector-isolated-white-background-logo-concept-image125781531" TargetMode="External"/></Relationships>
</file>

<file path=ppt/diagrams/_rels/data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hyperlink" Target="https://www.dreamstime.com/algorithm-icon-vector-isolated-white-background-logo-concept-algorithm-icon-vector-isolated-white-background-logo-concept-image125781531" TargetMode="External"/></Relationships>
</file>

<file path=ppt/diagrams/_rels/data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hyperlink" Target="https://www.dreamstime.com/algorithm-icon-vector-isolated-white-background-logo-concept-algorithm-icon-vector-isolated-white-background-logo-concept-image125781531" TargetMode="External"/></Relationships>
</file>

<file path=ppt/diagrams/_rels/data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hyperlink" Target="https://www.dreamstime.com/algorithm-icon-vector-isolated-white-background-logo-concept-algorithm-icon-vector-isolated-white-background-logo-concept-image125781531" TargetMode="External"/></Relationships>
</file>

<file path=ppt/diagrams/_rels/data9.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4" Type="http://schemas.openxmlformats.org/officeDocument/2006/relationships/image" Target="../media/image54.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hyperlink" Target="https://www.dreamstime.com/algorithm-icon-vector-isolated-white-background-logo-concept-algorithm-icon-vector-isolated-white-background-logo-concept-image125781531" TargetMode="External"/></Relationships>
</file>

<file path=ppt/diagrams/_rels/drawing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hyperlink" Target="https://www.dreamstime.com/algorithm-icon-vector-isolated-white-background-logo-concept-algorithm-icon-vector-isolated-white-background-logo-concept-image125781531" TargetMode="External"/></Relationships>
</file>

<file path=ppt/diagrams/_rels/drawing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hyperlink" Target="https://www.dreamstime.com/algorithm-icon-vector-isolated-white-background-logo-concept-algorithm-icon-vector-isolated-white-background-logo-concept-image125781531" TargetMode="External"/></Relationships>
</file>

<file path=ppt/diagrams/_rels/drawing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hyperlink" Target="https://www.dreamstime.com/algorithm-icon-vector-isolated-white-background-logo-concept-algorithm-icon-vector-isolated-white-background-logo-concept-image125781531" TargetMode="External"/></Relationships>
</file>

<file path=ppt/diagrams/_rels/drawing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hyperlink" Target="https://www.dreamstime.com/algorithm-icon-vector-isolated-white-background-logo-concept-algorithm-icon-vector-isolated-white-background-logo-concept-image125781531" TargetMode="External"/></Relationships>
</file>

<file path=ppt/diagrams/_rels/drawing9.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8103AD-5845-485C-B152-B00891D0633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A27C50F-62EF-41BE-9004-BD14297DEB75}">
      <dgm:prSet custT="1"/>
      <dgm:spPr/>
      <dgm:t>
        <a:bodyPr/>
        <a:lstStyle/>
        <a:p>
          <a:pPr>
            <a:lnSpc>
              <a:spcPct val="100000"/>
            </a:lnSpc>
          </a:pPr>
          <a:r>
            <a:rPr lang="en-US" sz="3200" b="0" i="0" dirty="0"/>
            <a:t>1.1.</a:t>
          </a:r>
          <a:r>
            <a:rPr lang="en-US" sz="3200" b="1" i="0" dirty="0"/>
            <a:t> </a:t>
          </a:r>
          <a:r>
            <a:rPr lang="en-US" sz="3200" b="0" i="0" dirty="0"/>
            <a:t>Background</a:t>
          </a:r>
          <a:endParaRPr lang="en-US" sz="3200" dirty="0"/>
        </a:p>
      </dgm:t>
    </dgm:pt>
    <dgm:pt modelId="{B5C73088-78EC-4ECE-90C4-8D50F2EADF08}" type="parTrans" cxnId="{C2E84036-0107-45DD-9664-2AB77B751920}">
      <dgm:prSet/>
      <dgm:spPr/>
      <dgm:t>
        <a:bodyPr/>
        <a:lstStyle/>
        <a:p>
          <a:endParaRPr lang="en-US"/>
        </a:p>
      </dgm:t>
    </dgm:pt>
    <dgm:pt modelId="{580B1688-4935-48D1-A2B5-3EAE7BFBDD72}" type="sibTrans" cxnId="{C2E84036-0107-45DD-9664-2AB77B751920}">
      <dgm:prSet/>
      <dgm:spPr/>
      <dgm:t>
        <a:bodyPr/>
        <a:lstStyle/>
        <a:p>
          <a:endParaRPr lang="en-US"/>
        </a:p>
      </dgm:t>
    </dgm:pt>
    <dgm:pt modelId="{8F08C1B1-F49A-4C8F-B3E1-59FD3FAD7A0B}">
      <dgm:prSet custT="1"/>
      <dgm:spPr/>
      <dgm:t>
        <a:bodyPr/>
        <a:lstStyle/>
        <a:p>
          <a:pPr>
            <a:lnSpc>
              <a:spcPct val="100000"/>
            </a:lnSpc>
          </a:pPr>
          <a:r>
            <a:rPr lang="en-US" sz="3200" b="0" i="0" dirty="0"/>
            <a:t>1.2.</a:t>
          </a:r>
          <a:r>
            <a:rPr lang="en-US" sz="3200" b="1" i="0" dirty="0"/>
            <a:t> </a:t>
          </a:r>
          <a:r>
            <a:rPr lang="en-US" sz="3200" b="0" i="0" dirty="0"/>
            <a:t>Project Idea</a:t>
          </a:r>
          <a:endParaRPr lang="en-US" sz="3200" dirty="0"/>
        </a:p>
      </dgm:t>
    </dgm:pt>
    <dgm:pt modelId="{94B7F785-AB39-4A31-9D8E-4B2471DD1305}" type="parTrans" cxnId="{932FC0BD-DF9A-40F3-9653-52F96C4DB30C}">
      <dgm:prSet/>
      <dgm:spPr/>
      <dgm:t>
        <a:bodyPr/>
        <a:lstStyle/>
        <a:p>
          <a:endParaRPr lang="en-US"/>
        </a:p>
      </dgm:t>
    </dgm:pt>
    <dgm:pt modelId="{C3B59ADF-4917-4A25-847A-299D54C31C62}" type="sibTrans" cxnId="{932FC0BD-DF9A-40F3-9653-52F96C4DB30C}">
      <dgm:prSet/>
      <dgm:spPr/>
      <dgm:t>
        <a:bodyPr/>
        <a:lstStyle/>
        <a:p>
          <a:endParaRPr lang="en-US"/>
        </a:p>
      </dgm:t>
    </dgm:pt>
    <dgm:pt modelId="{7843D811-6079-419D-9113-EE35A6FF9664}" type="pres">
      <dgm:prSet presAssocID="{458103AD-5845-485C-B152-B00891D06336}" presName="root" presStyleCnt="0">
        <dgm:presLayoutVars>
          <dgm:dir/>
          <dgm:resizeHandles val="exact"/>
        </dgm:presLayoutVars>
      </dgm:prSet>
      <dgm:spPr/>
    </dgm:pt>
    <dgm:pt modelId="{C1FA593E-72B0-464C-AD52-8BDF9FB6A952}" type="pres">
      <dgm:prSet presAssocID="{BA27C50F-62EF-41BE-9004-BD14297DEB75}" presName="compNode" presStyleCnt="0"/>
      <dgm:spPr/>
    </dgm:pt>
    <dgm:pt modelId="{B2B6B067-5801-493B-AD24-69CEC53B1B51}" type="pres">
      <dgm:prSet presAssocID="{BA27C50F-62EF-41BE-9004-BD14297DEB7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le HTML"/>
        </a:ext>
      </dgm:extLst>
    </dgm:pt>
    <dgm:pt modelId="{88E65F40-6D73-47D9-9378-51CA2C02FA23}" type="pres">
      <dgm:prSet presAssocID="{BA27C50F-62EF-41BE-9004-BD14297DEB75}" presName="spaceRect" presStyleCnt="0"/>
      <dgm:spPr/>
    </dgm:pt>
    <dgm:pt modelId="{BF162B3D-181B-4364-899D-AA122D93CBFF}" type="pres">
      <dgm:prSet presAssocID="{BA27C50F-62EF-41BE-9004-BD14297DEB75}" presName="textRect" presStyleLbl="revTx" presStyleIdx="0" presStyleCnt="2">
        <dgm:presLayoutVars>
          <dgm:chMax val="1"/>
          <dgm:chPref val="1"/>
        </dgm:presLayoutVars>
      </dgm:prSet>
      <dgm:spPr/>
    </dgm:pt>
    <dgm:pt modelId="{6B387082-6F92-4D30-AF4E-A66437208E21}" type="pres">
      <dgm:prSet presAssocID="{580B1688-4935-48D1-A2B5-3EAE7BFBDD72}" presName="sibTrans" presStyleCnt="0"/>
      <dgm:spPr/>
    </dgm:pt>
    <dgm:pt modelId="{E2D05347-113D-4760-8B1F-0E9A85551DA0}" type="pres">
      <dgm:prSet presAssocID="{8F08C1B1-F49A-4C8F-B3E1-59FD3FAD7A0B}" presName="compNode" presStyleCnt="0"/>
      <dgm:spPr/>
    </dgm:pt>
    <dgm:pt modelId="{6EE4D35C-7AD7-48D6-9EC5-9C6604F65563}" type="pres">
      <dgm:prSet presAssocID="{8F08C1B1-F49A-4C8F-B3E1-59FD3FAD7A0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ment"/>
        </a:ext>
      </dgm:extLst>
    </dgm:pt>
    <dgm:pt modelId="{36312ABD-171D-4F36-A926-56E0DD29ACB8}" type="pres">
      <dgm:prSet presAssocID="{8F08C1B1-F49A-4C8F-B3E1-59FD3FAD7A0B}" presName="spaceRect" presStyleCnt="0"/>
      <dgm:spPr/>
    </dgm:pt>
    <dgm:pt modelId="{8969117A-8221-45A8-9BBF-D3A1D2353799}" type="pres">
      <dgm:prSet presAssocID="{8F08C1B1-F49A-4C8F-B3E1-59FD3FAD7A0B}" presName="textRect" presStyleLbl="revTx" presStyleIdx="1" presStyleCnt="2">
        <dgm:presLayoutVars>
          <dgm:chMax val="1"/>
          <dgm:chPref val="1"/>
        </dgm:presLayoutVars>
      </dgm:prSet>
      <dgm:spPr/>
    </dgm:pt>
  </dgm:ptLst>
  <dgm:cxnLst>
    <dgm:cxn modelId="{C2E84036-0107-45DD-9664-2AB77B751920}" srcId="{458103AD-5845-485C-B152-B00891D06336}" destId="{BA27C50F-62EF-41BE-9004-BD14297DEB75}" srcOrd="0" destOrd="0" parTransId="{B5C73088-78EC-4ECE-90C4-8D50F2EADF08}" sibTransId="{580B1688-4935-48D1-A2B5-3EAE7BFBDD72}"/>
    <dgm:cxn modelId="{96357285-1389-4D53-B320-746B2C248ED3}" type="presOf" srcId="{458103AD-5845-485C-B152-B00891D06336}" destId="{7843D811-6079-419D-9113-EE35A6FF9664}" srcOrd="0" destOrd="0" presId="urn:microsoft.com/office/officeart/2018/2/layout/IconLabelList"/>
    <dgm:cxn modelId="{932FC0BD-DF9A-40F3-9653-52F96C4DB30C}" srcId="{458103AD-5845-485C-B152-B00891D06336}" destId="{8F08C1B1-F49A-4C8F-B3E1-59FD3FAD7A0B}" srcOrd="1" destOrd="0" parTransId="{94B7F785-AB39-4A31-9D8E-4B2471DD1305}" sibTransId="{C3B59ADF-4917-4A25-847A-299D54C31C62}"/>
    <dgm:cxn modelId="{E249F6CA-0D47-47B8-ABED-AA0AEB651182}" type="presOf" srcId="{BA27C50F-62EF-41BE-9004-BD14297DEB75}" destId="{BF162B3D-181B-4364-899D-AA122D93CBFF}" srcOrd="0" destOrd="0" presId="urn:microsoft.com/office/officeart/2018/2/layout/IconLabelList"/>
    <dgm:cxn modelId="{CDDAE0CC-8B5F-4C55-9E4C-0D72CB45579E}" type="presOf" srcId="{8F08C1B1-F49A-4C8F-B3E1-59FD3FAD7A0B}" destId="{8969117A-8221-45A8-9BBF-D3A1D2353799}" srcOrd="0" destOrd="0" presId="urn:microsoft.com/office/officeart/2018/2/layout/IconLabelList"/>
    <dgm:cxn modelId="{B2321760-AB96-4BBE-9C17-D64EAF4A76CE}" type="presParOf" srcId="{7843D811-6079-419D-9113-EE35A6FF9664}" destId="{C1FA593E-72B0-464C-AD52-8BDF9FB6A952}" srcOrd="0" destOrd="0" presId="urn:microsoft.com/office/officeart/2018/2/layout/IconLabelList"/>
    <dgm:cxn modelId="{6422BDEB-DE3A-4BFD-8F90-7114474C8BA2}" type="presParOf" srcId="{C1FA593E-72B0-464C-AD52-8BDF9FB6A952}" destId="{B2B6B067-5801-493B-AD24-69CEC53B1B51}" srcOrd="0" destOrd="0" presId="urn:microsoft.com/office/officeart/2018/2/layout/IconLabelList"/>
    <dgm:cxn modelId="{E30FAF43-F7F8-4C91-9938-6362F22939CA}" type="presParOf" srcId="{C1FA593E-72B0-464C-AD52-8BDF9FB6A952}" destId="{88E65F40-6D73-47D9-9378-51CA2C02FA23}" srcOrd="1" destOrd="0" presId="urn:microsoft.com/office/officeart/2018/2/layout/IconLabelList"/>
    <dgm:cxn modelId="{51F3AF41-3260-46D1-8167-B581A26D37C1}" type="presParOf" srcId="{C1FA593E-72B0-464C-AD52-8BDF9FB6A952}" destId="{BF162B3D-181B-4364-899D-AA122D93CBFF}" srcOrd="2" destOrd="0" presId="urn:microsoft.com/office/officeart/2018/2/layout/IconLabelList"/>
    <dgm:cxn modelId="{BA8413A9-0DC4-4C3F-B366-194AE2CBA0DC}" type="presParOf" srcId="{7843D811-6079-419D-9113-EE35A6FF9664}" destId="{6B387082-6F92-4D30-AF4E-A66437208E21}" srcOrd="1" destOrd="0" presId="urn:microsoft.com/office/officeart/2018/2/layout/IconLabelList"/>
    <dgm:cxn modelId="{0247B3E1-5137-4559-BE8A-9F897D6F327A}" type="presParOf" srcId="{7843D811-6079-419D-9113-EE35A6FF9664}" destId="{E2D05347-113D-4760-8B1F-0E9A85551DA0}" srcOrd="2" destOrd="0" presId="urn:microsoft.com/office/officeart/2018/2/layout/IconLabelList"/>
    <dgm:cxn modelId="{18B1D3E9-CCB3-4933-A803-967BC1C9A1AC}" type="presParOf" srcId="{E2D05347-113D-4760-8B1F-0E9A85551DA0}" destId="{6EE4D35C-7AD7-48D6-9EC5-9C6604F65563}" srcOrd="0" destOrd="0" presId="urn:microsoft.com/office/officeart/2018/2/layout/IconLabelList"/>
    <dgm:cxn modelId="{D7F5A0C0-E9AD-4585-997F-4D9ADDF11482}" type="presParOf" srcId="{E2D05347-113D-4760-8B1F-0E9A85551DA0}" destId="{36312ABD-171D-4F36-A926-56E0DD29ACB8}" srcOrd="1" destOrd="0" presId="urn:microsoft.com/office/officeart/2018/2/layout/IconLabelList"/>
    <dgm:cxn modelId="{E2B74A54-A601-46AC-BAFE-D3997B067CEF}" type="presParOf" srcId="{E2D05347-113D-4760-8B1F-0E9A85551DA0}" destId="{8969117A-8221-45A8-9BBF-D3A1D235379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F0FC8ED-6C73-4559-8F32-58A375B810E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A9FAAF3-34E9-42C3-AAC7-43EBB09590F2}">
      <dgm:prSet custT="1"/>
      <dgm:spPr/>
      <dgm:t>
        <a:bodyPr/>
        <a:lstStyle/>
        <a:p>
          <a:pPr>
            <a:lnSpc>
              <a:spcPct val="100000"/>
            </a:lnSpc>
          </a:pPr>
          <a:r>
            <a:rPr lang="en-US" sz="3200" b="0" i="0" dirty="0"/>
            <a:t>Environment</a:t>
          </a:r>
          <a:endParaRPr lang="en-US" sz="3200" dirty="0"/>
        </a:p>
      </dgm:t>
    </dgm:pt>
    <dgm:pt modelId="{FE56AC18-EE61-4C98-BCD9-ECDD3041903C}" type="parTrans" cxnId="{8060644C-0AF8-4C74-9735-4F0094BF6B13}">
      <dgm:prSet/>
      <dgm:spPr/>
      <dgm:t>
        <a:bodyPr/>
        <a:lstStyle/>
        <a:p>
          <a:endParaRPr lang="en-US" sz="4000"/>
        </a:p>
      </dgm:t>
    </dgm:pt>
    <dgm:pt modelId="{4FB2DCA1-F15B-4E8C-9E24-570A720F9978}" type="sibTrans" cxnId="{8060644C-0AF8-4C74-9735-4F0094BF6B13}">
      <dgm:prSet/>
      <dgm:spPr/>
      <dgm:t>
        <a:bodyPr/>
        <a:lstStyle/>
        <a:p>
          <a:pPr>
            <a:lnSpc>
              <a:spcPct val="100000"/>
            </a:lnSpc>
          </a:pPr>
          <a:endParaRPr lang="en-US" sz="2400"/>
        </a:p>
      </dgm:t>
    </dgm:pt>
    <dgm:pt modelId="{D63E764F-F000-41E6-A791-CF277E7D0E2A}">
      <dgm:prSet custT="1"/>
      <dgm:spPr/>
      <dgm:t>
        <a:bodyPr/>
        <a:lstStyle/>
        <a:p>
          <a:pPr>
            <a:lnSpc>
              <a:spcPct val="100000"/>
            </a:lnSpc>
          </a:pPr>
          <a:r>
            <a:rPr lang="en-US" sz="3200" b="0" i="0" dirty="0"/>
            <a:t>State Space</a:t>
          </a:r>
          <a:endParaRPr lang="en-US" sz="3200" dirty="0"/>
        </a:p>
      </dgm:t>
    </dgm:pt>
    <dgm:pt modelId="{FF63D9C8-9251-46B0-8EED-53D82388BCDF}" type="parTrans" cxnId="{9A1B9B9C-BA8E-4460-A80A-4C5B8751213C}">
      <dgm:prSet/>
      <dgm:spPr/>
      <dgm:t>
        <a:bodyPr/>
        <a:lstStyle/>
        <a:p>
          <a:endParaRPr lang="en-US" sz="4000"/>
        </a:p>
      </dgm:t>
    </dgm:pt>
    <dgm:pt modelId="{3374482A-ABDA-472D-A7E0-AEF1BDC5B91D}" type="sibTrans" cxnId="{9A1B9B9C-BA8E-4460-A80A-4C5B8751213C}">
      <dgm:prSet/>
      <dgm:spPr/>
      <dgm:t>
        <a:bodyPr/>
        <a:lstStyle/>
        <a:p>
          <a:pPr>
            <a:lnSpc>
              <a:spcPct val="100000"/>
            </a:lnSpc>
          </a:pPr>
          <a:endParaRPr lang="en-US" sz="2400"/>
        </a:p>
      </dgm:t>
    </dgm:pt>
    <dgm:pt modelId="{150731A6-E819-420C-87B4-5FA2AE89D7CE}">
      <dgm:prSet custT="1"/>
      <dgm:spPr/>
      <dgm:t>
        <a:bodyPr/>
        <a:lstStyle/>
        <a:p>
          <a:pPr>
            <a:lnSpc>
              <a:spcPct val="100000"/>
            </a:lnSpc>
          </a:pPr>
          <a:r>
            <a:rPr lang="en-US" sz="3200" b="0" i="0" dirty="0"/>
            <a:t>Action Space</a:t>
          </a:r>
          <a:endParaRPr lang="en-US" sz="3200" dirty="0"/>
        </a:p>
      </dgm:t>
    </dgm:pt>
    <dgm:pt modelId="{AC8519D9-C9DA-4050-ACFF-41983341A133}" type="parTrans" cxnId="{27AD52D1-8AA8-4893-B643-D5545764C4B5}">
      <dgm:prSet/>
      <dgm:spPr/>
      <dgm:t>
        <a:bodyPr/>
        <a:lstStyle/>
        <a:p>
          <a:endParaRPr lang="en-US" sz="4000"/>
        </a:p>
      </dgm:t>
    </dgm:pt>
    <dgm:pt modelId="{6459813A-EDF7-437A-9CD7-9B2A19685D11}" type="sibTrans" cxnId="{27AD52D1-8AA8-4893-B643-D5545764C4B5}">
      <dgm:prSet/>
      <dgm:spPr/>
      <dgm:t>
        <a:bodyPr/>
        <a:lstStyle/>
        <a:p>
          <a:pPr>
            <a:lnSpc>
              <a:spcPct val="100000"/>
            </a:lnSpc>
          </a:pPr>
          <a:endParaRPr lang="en-US" sz="2400"/>
        </a:p>
      </dgm:t>
    </dgm:pt>
    <dgm:pt modelId="{4254157F-62B3-41BD-A7AF-1A97D9AAC2E3}">
      <dgm:prSet custT="1"/>
      <dgm:spPr/>
      <dgm:t>
        <a:bodyPr/>
        <a:lstStyle/>
        <a:p>
          <a:pPr>
            <a:lnSpc>
              <a:spcPct val="100000"/>
            </a:lnSpc>
          </a:pPr>
          <a:r>
            <a:rPr lang="en-US" sz="3200" b="0" i="0" dirty="0"/>
            <a:t>Reward</a:t>
          </a:r>
          <a:endParaRPr lang="en-US" sz="3200" dirty="0"/>
        </a:p>
      </dgm:t>
    </dgm:pt>
    <dgm:pt modelId="{D7AB7417-CC7C-4D52-B521-E6E2282A3E5E}" type="parTrans" cxnId="{4C2F75CE-3ECC-4845-AD85-D297A1783A65}">
      <dgm:prSet/>
      <dgm:spPr/>
      <dgm:t>
        <a:bodyPr/>
        <a:lstStyle/>
        <a:p>
          <a:endParaRPr lang="en-US" sz="4000"/>
        </a:p>
      </dgm:t>
    </dgm:pt>
    <dgm:pt modelId="{ED778C72-7E87-4F9A-9483-0621C6DF654E}" type="sibTrans" cxnId="{4C2F75CE-3ECC-4845-AD85-D297A1783A65}">
      <dgm:prSet/>
      <dgm:spPr/>
      <dgm:t>
        <a:bodyPr/>
        <a:lstStyle/>
        <a:p>
          <a:pPr>
            <a:lnSpc>
              <a:spcPct val="100000"/>
            </a:lnSpc>
          </a:pPr>
          <a:endParaRPr lang="en-US" sz="2400"/>
        </a:p>
      </dgm:t>
    </dgm:pt>
    <dgm:pt modelId="{D43141B4-6179-486E-89DB-8BEFF2069C2A}">
      <dgm:prSet custT="1"/>
      <dgm:spPr/>
      <dgm:t>
        <a:bodyPr/>
        <a:lstStyle/>
        <a:p>
          <a:pPr>
            <a:lnSpc>
              <a:spcPct val="100000"/>
            </a:lnSpc>
          </a:pPr>
          <a:r>
            <a:rPr lang="en-US" sz="3200" dirty="0"/>
            <a:t>Data</a:t>
          </a:r>
        </a:p>
      </dgm:t>
    </dgm:pt>
    <dgm:pt modelId="{B2F20674-04AE-475B-9F93-FCD3E39B4F89}" type="parTrans" cxnId="{AB825CCD-D3B6-44AB-B3FA-51E5CD7536F8}">
      <dgm:prSet/>
      <dgm:spPr/>
      <dgm:t>
        <a:bodyPr/>
        <a:lstStyle/>
        <a:p>
          <a:endParaRPr lang="en-US"/>
        </a:p>
      </dgm:t>
    </dgm:pt>
    <dgm:pt modelId="{E27AE44F-D719-48D2-9630-D00326E4B8C1}" type="sibTrans" cxnId="{AB825CCD-D3B6-44AB-B3FA-51E5CD7536F8}">
      <dgm:prSet/>
      <dgm:spPr/>
      <dgm:t>
        <a:bodyPr/>
        <a:lstStyle/>
        <a:p>
          <a:pPr>
            <a:lnSpc>
              <a:spcPct val="100000"/>
            </a:lnSpc>
          </a:pPr>
          <a:endParaRPr lang="en-US"/>
        </a:p>
      </dgm:t>
    </dgm:pt>
    <dgm:pt modelId="{46905BB8-EC79-4831-B6F7-67BB044A3A05}">
      <dgm:prSet custT="1"/>
      <dgm:spPr/>
      <dgm:t>
        <a:bodyPr/>
        <a:lstStyle/>
        <a:p>
          <a:pPr>
            <a:lnSpc>
              <a:spcPct val="100000"/>
            </a:lnSpc>
          </a:pPr>
          <a:r>
            <a:rPr lang="en-US" sz="3200" dirty="0"/>
            <a:t>Scale</a:t>
          </a:r>
        </a:p>
      </dgm:t>
    </dgm:pt>
    <dgm:pt modelId="{3F1DF83C-87C2-48C2-AEDC-CDD738D0B82F}" type="parTrans" cxnId="{1B8B66A6-D43D-43BA-AD95-4512A6551D39}">
      <dgm:prSet/>
      <dgm:spPr/>
      <dgm:t>
        <a:bodyPr/>
        <a:lstStyle/>
        <a:p>
          <a:endParaRPr lang="en-US"/>
        </a:p>
      </dgm:t>
    </dgm:pt>
    <dgm:pt modelId="{019D24D5-1413-45E8-89BF-61A94F004BF8}" type="sibTrans" cxnId="{1B8B66A6-D43D-43BA-AD95-4512A6551D39}">
      <dgm:prSet/>
      <dgm:spPr/>
      <dgm:t>
        <a:bodyPr/>
        <a:lstStyle/>
        <a:p>
          <a:endParaRPr lang="en-US"/>
        </a:p>
      </dgm:t>
    </dgm:pt>
    <dgm:pt modelId="{2C4B2B0C-3F28-4DD5-BD08-271D982C0557}" type="pres">
      <dgm:prSet presAssocID="{4F0FC8ED-6C73-4559-8F32-58A375B810E9}" presName="root" presStyleCnt="0">
        <dgm:presLayoutVars>
          <dgm:dir/>
          <dgm:resizeHandles val="exact"/>
        </dgm:presLayoutVars>
      </dgm:prSet>
      <dgm:spPr/>
    </dgm:pt>
    <dgm:pt modelId="{4D0D68EF-155A-4B40-84AF-94D447132D73}" type="pres">
      <dgm:prSet presAssocID="{4F0FC8ED-6C73-4559-8F32-58A375B810E9}" presName="container" presStyleCnt="0">
        <dgm:presLayoutVars>
          <dgm:dir/>
          <dgm:resizeHandles val="exact"/>
        </dgm:presLayoutVars>
      </dgm:prSet>
      <dgm:spPr/>
    </dgm:pt>
    <dgm:pt modelId="{D853278E-3E3C-43D5-99E5-70A51CD66F25}" type="pres">
      <dgm:prSet presAssocID="{DA9FAAF3-34E9-42C3-AAC7-43EBB09590F2}" presName="compNode" presStyleCnt="0"/>
      <dgm:spPr/>
    </dgm:pt>
    <dgm:pt modelId="{B8FB2B08-CCEB-49AF-A5D4-ECEDB6116931}" type="pres">
      <dgm:prSet presAssocID="{DA9FAAF3-34E9-42C3-AAC7-43EBB09590F2}" presName="iconBgRect" presStyleLbl="bgShp" presStyleIdx="0" presStyleCnt="6"/>
      <dgm:spPr/>
    </dgm:pt>
    <dgm:pt modelId="{A05B37B4-9998-4646-955A-670CD26C10F7}" type="pres">
      <dgm:prSet presAssocID="{DA9FAAF3-34E9-42C3-AAC7-43EBB09590F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stainability"/>
        </a:ext>
      </dgm:extLst>
    </dgm:pt>
    <dgm:pt modelId="{AC257CA1-7708-4135-B8BB-919B02F1883C}" type="pres">
      <dgm:prSet presAssocID="{DA9FAAF3-34E9-42C3-AAC7-43EBB09590F2}" presName="spaceRect" presStyleCnt="0"/>
      <dgm:spPr/>
    </dgm:pt>
    <dgm:pt modelId="{DE442A4A-91C9-4ADE-A19B-1C0F799DBA41}" type="pres">
      <dgm:prSet presAssocID="{DA9FAAF3-34E9-42C3-AAC7-43EBB09590F2}" presName="textRect" presStyleLbl="revTx" presStyleIdx="0" presStyleCnt="6">
        <dgm:presLayoutVars>
          <dgm:chMax val="1"/>
          <dgm:chPref val="1"/>
        </dgm:presLayoutVars>
      </dgm:prSet>
      <dgm:spPr/>
    </dgm:pt>
    <dgm:pt modelId="{B3021703-9E67-4E4A-8AB2-76DACFF0990A}" type="pres">
      <dgm:prSet presAssocID="{4FB2DCA1-F15B-4E8C-9E24-570A720F9978}" presName="sibTrans" presStyleLbl="sibTrans2D1" presStyleIdx="0" presStyleCnt="0"/>
      <dgm:spPr/>
    </dgm:pt>
    <dgm:pt modelId="{B154D0B9-3212-44F9-8B16-B00C4ED9F8A9}" type="pres">
      <dgm:prSet presAssocID="{D63E764F-F000-41E6-A791-CF277E7D0E2A}" presName="compNode" presStyleCnt="0"/>
      <dgm:spPr/>
    </dgm:pt>
    <dgm:pt modelId="{503EF4D1-EE6E-434E-AFA5-60D35946EE2E}" type="pres">
      <dgm:prSet presAssocID="{D63E764F-F000-41E6-A791-CF277E7D0E2A}" presName="iconBgRect" presStyleLbl="bgShp" presStyleIdx="1" presStyleCnt="6"/>
      <dgm:spPr/>
    </dgm:pt>
    <dgm:pt modelId="{CE19C8FB-CB98-4F15-BD76-AC524D81A5EA}" type="pres">
      <dgm:prSet presAssocID="{D63E764F-F000-41E6-A791-CF277E7D0E2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cket"/>
        </a:ext>
      </dgm:extLst>
    </dgm:pt>
    <dgm:pt modelId="{C37C1EB7-E9D2-4EEE-A995-50101BE5AFC7}" type="pres">
      <dgm:prSet presAssocID="{D63E764F-F000-41E6-A791-CF277E7D0E2A}" presName="spaceRect" presStyleCnt="0"/>
      <dgm:spPr/>
    </dgm:pt>
    <dgm:pt modelId="{E9ADC80D-987D-4B0C-BD66-518C811BC44A}" type="pres">
      <dgm:prSet presAssocID="{D63E764F-F000-41E6-A791-CF277E7D0E2A}" presName="textRect" presStyleLbl="revTx" presStyleIdx="1" presStyleCnt="6">
        <dgm:presLayoutVars>
          <dgm:chMax val="1"/>
          <dgm:chPref val="1"/>
        </dgm:presLayoutVars>
      </dgm:prSet>
      <dgm:spPr/>
    </dgm:pt>
    <dgm:pt modelId="{B303D994-F389-4991-992F-32C4C337AAF4}" type="pres">
      <dgm:prSet presAssocID="{3374482A-ABDA-472D-A7E0-AEF1BDC5B91D}" presName="sibTrans" presStyleLbl="sibTrans2D1" presStyleIdx="0" presStyleCnt="0"/>
      <dgm:spPr/>
    </dgm:pt>
    <dgm:pt modelId="{60AD8EC7-4C97-42B0-8759-0E31CF91E8AC}" type="pres">
      <dgm:prSet presAssocID="{150731A6-E819-420C-87B4-5FA2AE89D7CE}" presName="compNode" presStyleCnt="0"/>
      <dgm:spPr/>
    </dgm:pt>
    <dgm:pt modelId="{D5207C87-870C-4AA0-99A3-D955A41B039D}" type="pres">
      <dgm:prSet presAssocID="{150731A6-E819-420C-87B4-5FA2AE89D7CE}" presName="iconBgRect" presStyleLbl="bgShp" presStyleIdx="2" presStyleCnt="6"/>
      <dgm:spPr/>
    </dgm:pt>
    <dgm:pt modelId="{001D7AC0-CEDC-434F-8762-FD322924AFB8}" type="pres">
      <dgm:prSet presAssocID="{150731A6-E819-420C-87B4-5FA2AE89D7C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net"/>
        </a:ext>
      </dgm:extLst>
    </dgm:pt>
    <dgm:pt modelId="{EF44A552-E589-4A3A-A5A5-6544471F9571}" type="pres">
      <dgm:prSet presAssocID="{150731A6-E819-420C-87B4-5FA2AE89D7CE}" presName="spaceRect" presStyleCnt="0"/>
      <dgm:spPr/>
    </dgm:pt>
    <dgm:pt modelId="{6387D5D3-9E40-4553-B6F5-089E85D4AD7F}" type="pres">
      <dgm:prSet presAssocID="{150731A6-E819-420C-87B4-5FA2AE89D7CE}" presName="textRect" presStyleLbl="revTx" presStyleIdx="2" presStyleCnt="6">
        <dgm:presLayoutVars>
          <dgm:chMax val="1"/>
          <dgm:chPref val="1"/>
        </dgm:presLayoutVars>
      </dgm:prSet>
      <dgm:spPr/>
    </dgm:pt>
    <dgm:pt modelId="{94422F42-CE9A-408A-A567-98076A076D2D}" type="pres">
      <dgm:prSet presAssocID="{6459813A-EDF7-437A-9CD7-9B2A19685D11}" presName="sibTrans" presStyleLbl="sibTrans2D1" presStyleIdx="0" presStyleCnt="0"/>
      <dgm:spPr/>
    </dgm:pt>
    <dgm:pt modelId="{1F9A0CD7-3B1C-46E2-8828-8797D87D92C6}" type="pres">
      <dgm:prSet presAssocID="{4254157F-62B3-41BD-A7AF-1A97D9AAC2E3}" presName="compNode" presStyleCnt="0"/>
      <dgm:spPr/>
    </dgm:pt>
    <dgm:pt modelId="{9AFF5C10-C7F9-4EB4-AD3B-81E201F5FB6E}" type="pres">
      <dgm:prSet presAssocID="{4254157F-62B3-41BD-A7AF-1A97D9AAC2E3}" presName="iconBgRect" presStyleLbl="bgShp" presStyleIdx="3" presStyleCnt="6"/>
      <dgm:spPr/>
    </dgm:pt>
    <dgm:pt modelId="{C6CDD7D4-A4DC-4E17-BF5C-2A02949542D4}" type="pres">
      <dgm:prSet presAssocID="{4254157F-62B3-41BD-A7AF-1A97D9AAC2E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ophy"/>
        </a:ext>
      </dgm:extLst>
    </dgm:pt>
    <dgm:pt modelId="{6301BACB-AFEF-4965-9028-304024CB38E8}" type="pres">
      <dgm:prSet presAssocID="{4254157F-62B3-41BD-A7AF-1A97D9AAC2E3}" presName="spaceRect" presStyleCnt="0"/>
      <dgm:spPr/>
    </dgm:pt>
    <dgm:pt modelId="{C46B8081-61BD-4608-8DF1-166073AEC0D1}" type="pres">
      <dgm:prSet presAssocID="{4254157F-62B3-41BD-A7AF-1A97D9AAC2E3}" presName="textRect" presStyleLbl="revTx" presStyleIdx="3" presStyleCnt="6">
        <dgm:presLayoutVars>
          <dgm:chMax val="1"/>
          <dgm:chPref val="1"/>
        </dgm:presLayoutVars>
      </dgm:prSet>
      <dgm:spPr/>
    </dgm:pt>
    <dgm:pt modelId="{ECCC2A7D-BB2C-4588-973A-B90B29AD236B}" type="pres">
      <dgm:prSet presAssocID="{ED778C72-7E87-4F9A-9483-0621C6DF654E}" presName="sibTrans" presStyleLbl="sibTrans2D1" presStyleIdx="0" presStyleCnt="0"/>
      <dgm:spPr/>
    </dgm:pt>
    <dgm:pt modelId="{3DA0C868-F843-475E-96F5-C4ADB1A33223}" type="pres">
      <dgm:prSet presAssocID="{D43141B4-6179-486E-89DB-8BEFF2069C2A}" presName="compNode" presStyleCnt="0"/>
      <dgm:spPr/>
    </dgm:pt>
    <dgm:pt modelId="{A4A782EC-1455-43EC-823F-DC8E5FCC4F6A}" type="pres">
      <dgm:prSet presAssocID="{D43141B4-6179-486E-89DB-8BEFF2069C2A}" presName="iconBgRect" presStyleLbl="bgShp" presStyleIdx="4" presStyleCnt="6"/>
      <dgm:spPr/>
    </dgm:pt>
    <dgm:pt modelId="{D125BF11-7B8A-4940-9E3F-B579F47766C6}" type="pres">
      <dgm:prSet presAssocID="{D43141B4-6179-486E-89DB-8BEFF2069C2A}"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Database outline"/>
        </a:ext>
      </dgm:extLst>
    </dgm:pt>
    <dgm:pt modelId="{F8C72375-D8C5-4FB7-9DC9-F11C1AF79716}" type="pres">
      <dgm:prSet presAssocID="{D43141B4-6179-486E-89DB-8BEFF2069C2A}" presName="spaceRect" presStyleCnt="0"/>
      <dgm:spPr/>
    </dgm:pt>
    <dgm:pt modelId="{E0184A48-F8B6-44F4-A016-C1050C632E40}" type="pres">
      <dgm:prSet presAssocID="{D43141B4-6179-486E-89DB-8BEFF2069C2A}" presName="textRect" presStyleLbl="revTx" presStyleIdx="4" presStyleCnt="6">
        <dgm:presLayoutVars>
          <dgm:chMax val="1"/>
          <dgm:chPref val="1"/>
        </dgm:presLayoutVars>
      </dgm:prSet>
      <dgm:spPr/>
    </dgm:pt>
    <dgm:pt modelId="{156EC8F3-6EA4-462B-A967-07A25D49CCD2}" type="pres">
      <dgm:prSet presAssocID="{E27AE44F-D719-48D2-9630-D00326E4B8C1}" presName="sibTrans" presStyleLbl="sibTrans2D1" presStyleIdx="0" presStyleCnt="0"/>
      <dgm:spPr/>
    </dgm:pt>
    <dgm:pt modelId="{E1519F46-4BA4-44D0-8010-0E2A9B7A9522}" type="pres">
      <dgm:prSet presAssocID="{46905BB8-EC79-4831-B6F7-67BB044A3A05}" presName="compNode" presStyleCnt="0"/>
      <dgm:spPr/>
    </dgm:pt>
    <dgm:pt modelId="{F03DB288-D066-4AFD-B985-5B1F8C006C19}" type="pres">
      <dgm:prSet presAssocID="{46905BB8-EC79-4831-B6F7-67BB044A3A05}" presName="iconBgRect" presStyleLbl="bgShp" presStyleIdx="5" presStyleCnt="6"/>
      <dgm:spPr/>
    </dgm:pt>
    <dgm:pt modelId="{05C9CC8F-63CC-4D2D-90AA-307DC3B44C93}" type="pres">
      <dgm:prSet presAssocID="{46905BB8-EC79-4831-B6F7-67BB044A3A05}"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Scale with solid fill"/>
        </a:ext>
      </dgm:extLst>
    </dgm:pt>
    <dgm:pt modelId="{8A0328B8-E112-42F1-B0CF-7CDC8F435F76}" type="pres">
      <dgm:prSet presAssocID="{46905BB8-EC79-4831-B6F7-67BB044A3A05}" presName="spaceRect" presStyleCnt="0"/>
      <dgm:spPr/>
    </dgm:pt>
    <dgm:pt modelId="{5441A1F4-6478-4265-A29B-2C95FE597E5F}" type="pres">
      <dgm:prSet presAssocID="{46905BB8-EC79-4831-B6F7-67BB044A3A05}" presName="textRect" presStyleLbl="revTx" presStyleIdx="5" presStyleCnt="6">
        <dgm:presLayoutVars>
          <dgm:chMax val="1"/>
          <dgm:chPref val="1"/>
        </dgm:presLayoutVars>
      </dgm:prSet>
      <dgm:spPr/>
    </dgm:pt>
  </dgm:ptLst>
  <dgm:cxnLst>
    <dgm:cxn modelId="{5A0A7405-E195-47A7-BE6D-481020824F53}" type="presOf" srcId="{3374482A-ABDA-472D-A7E0-AEF1BDC5B91D}" destId="{B303D994-F389-4991-992F-32C4C337AAF4}" srcOrd="0" destOrd="0" presId="urn:microsoft.com/office/officeart/2018/2/layout/IconCircleList"/>
    <dgm:cxn modelId="{4A256024-2B23-44FE-8194-C30A81884CFA}" type="presOf" srcId="{4FB2DCA1-F15B-4E8C-9E24-570A720F9978}" destId="{B3021703-9E67-4E4A-8AB2-76DACFF0990A}" srcOrd="0" destOrd="0" presId="urn:microsoft.com/office/officeart/2018/2/layout/IconCircleList"/>
    <dgm:cxn modelId="{007FCB27-394A-48FC-974E-FD0791D8397A}" type="presOf" srcId="{4254157F-62B3-41BD-A7AF-1A97D9AAC2E3}" destId="{C46B8081-61BD-4608-8DF1-166073AEC0D1}" srcOrd="0" destOrd="0" presId="urn:microsoft.com/office/officeart/2018/2/layout/IconCircleList"/>
    <dgm:cxn modelId="{3BCEBD3B-0E67-415D-ACBB-4F9EA38D5BB7}" type="presOf" srcId="{E27AE44F-D719-48D2-9630-D00326E4B8C1}" destId="{156EC8F3-6EA4-462B-A967-07A25D49CCD2}" srcOrd="0" destOrd="0" presId="urn:microsoft.com/office/officeart/2018/2/layout/IconCircleList"/>
    <dgm:cxn modelId="{CA702C40-1599-4660-B64C-A908D27934B8}" type="presOf" srcId="{46905BB8-EC79-4831-B6F7-67BB044A3A05}" destId="{5441A1F4-6478-4265-A29B-2C95FE597E5F}" srcOrd="0" destOrd="0" presId="urn:microsoft.com/office/officeart/2018/2/layout/IconCircleList"/>
    <dgm:cxn modelId="{8060644C-0AF8-4C74-9735-4F0094BF6B13}" srcId="{4F0FC8ED-6C73-4559-8F32-58A375B810E9}" destId="{DA9FAAF3-34E9-42C3-AAC7-43EBB09590F2}" srcOrd="0" destOrd="0" parTransId="{FE56AC18-EE61-4C98-BCD9-ECDD3041903C}" sibTransId="{4FB2DCA1-F15B-4E8C-9E24-570A720F9978}"/>
    <dgm:cxn modelId="{4094CC87-21D9-4AF4-A6CB-F7FE21BE116D}" type="presOf" srcId="{150731A6-E819-420C-87B4-5FA2AE89D7CE}" destId="{6387D5D3-9E40-4553-B6F5-089E85D4AD7F}" srcOrd="0" destOrd="0" presId="urn:microsoft.com/office/officeart/2018/2/layout/IconCircleList"/>
    <dgm:cxn modelId="{848A4E99-642C-4097-9F1E-EAD739865AEC}" type="presOf" srcId="{D63E764F-F000-41E6-A791-CF277E7D0E2A}" destId="{E9ADC80D-987D-4B0C-BD66-518C811BC44A}" srcOrd="0" destOrd="0" presId="urn:microsoft.com/office/officeart/2018/2/layout/IconCircleList"/>
    <dgm:cxn modelId="{9A1B9B9C-BA8E-4460-A80A-4C5B8751213C}" srcId="{4F0FC8ED-6C73-4559-8F32-58A375B810E9}" destId="{D63E764F-F000-41E6-A791-CF277E7D0E2A}" srcOrd="1" destOrd="0" parTransId="{FF63D9C8-9251-46B0-8EED-53D82388BCDF}" sibTransId="{3374482A-ABDA-472D-A7E0-AEF1BDC5B91D}"/>
    <dgm:cxn modelId="{1B8B66A6-D43D-43BA-AD95-4512A6551D39}" srcId="{4F0FC8ED-6C73-4559-8F32-58A375B810E9}" destId="{46905BB8-EC79-4831-B6F7-67BB044A3A05}" srcOrd="5" destOrd="0" parTransId="{3F1DF83C-87C2-48C2-AEDC-CDD738D0B82F}" sibTransId="{019D24D5-1413-45E8-89BF-61A94F004BF8}"/>
    <dgm:cxn modelId="{05EDB9B1-311E-4F61-9674-AB984269B286}" type="presOf" srcId="{DA9FAAF3-34E9-42C3-AAC7-43EBB09590F2}" destId="{DE442A4A-91C9-4ADE-A19B-1C0F799DBA41}" srcOrd="0" destOrd="0" presId="urn:microsoft.com/office/officeart/2018/2/layout/IconCircleList"/>
    <dgm:cxn modelId="{AB825CCD-D3B6-44AB-B3FA-51E5CD7536F8}" srcId="{4F0FC8ED-6C73-4559-8F32-58A375B810E9}" destId="{D43141B4-6179-486E-89DB-8BEFF2069C2A}" srcOrd="4" destOrd="0" parTransId="{B2F20674-04AE-475B-9F93-FCD3E39B4F89}" sibTransId="{E27AE44F-D719-48D2-9630-D00326E4B8C1}"/>
    <dgm:cxn modelId="{4C2F75CE-3ECC-4845-AD85-D297A1783A65}" srcId="{4F0FC8ED-6C73-4559-8F32-58A375B810E9}" destId="{4254157F-62B3-41BD-A7AF-1A97D9AAC2E3}" srcOrd="3" destOrd="0" parTransId="{D7AB7417-CC7C-4D52-B521-E6E2282A3E5E}" sibTransId="{ED778C72-7E87-4F9A-9483-0621C6DF654E}"/>
    <dgm:cxn modelId="{27AD52D1-8AA8-4893-B643-D5545764C4B5}" srcId="{4F0FC8ED-6C73-4559-8F32-58A375B810E9}" destId="{150731A6-E819-420C-87B4-5FA2AE89D7CE}" srcOrd="2" destOrd="0" parTransId="{AC8519D9-C9DA-4050-ACFF-41983341A133}" sibTransId="{6459813A-EDF7-437A-9CD7-9B2A19685D11}"/>
    <dgm:cxn modelId="{02FF31D8-A387-495F-8668-EC92DA289BBB}" type="presOf" srcId="{D43141B4-6179-486E-89DB-8BEFF2069C2A}" destId="{E0184A48-F8B6-44F4-A016-C1050C632E40}" srcOrd="0" destOrd="0" presId="urn:microsoft.com/office/officeart/2018/2/layout/IconCircleList"/>
    <dgm:cxn modelId="{9BEE89D9-CAE7-49A7-B7B4-7FDBBBCCAD97}" type="presOf" srcId="{6459813A-EDF7-437A-9CD7-9B2A19685D11}" destId="{94422F42-CE9A-408A-A567-98076A076D2D}" srcOrd="0" destOrd="0" presId="urn:microsoft.com/office/officeart/2018/2/layout/IconCircleList"/>
    <dgm:cxn modelId="{102068FA-AAD8-4CF7-8A13-4041DD6DF4D6}" type="presOf" srcId="{4F0FC8ED-6C73-4559-8F32-58A375B810E9}" destId="{2C4B2B0C-3F28-4DD5-BD08-271D982C0557}" srcOrd="0" destOrd="0" presId="urn:microsoft.com/office/officeart/2018/2/layout/IconCircleList"/>
    <dgm:cxn modelId="{555623FE-74B9-412D-83DB-DAA9A7D8B2C9}" type="presOf" srcId="{ED778C72-7E87-4F9A-9483-0621C6DF654E}" destId="{ECCC2A7D-BB2C-4588-973A-B90B29AD236B}" srcOrd="0" destOrd="0" presId="urn:microsoft.com/office/officeart/2018/2/layout/IconCircleList"/>
    <dgm:cxn modelId="{49D94E59-DB0B-40AA-8C75-215AD3C14C2B}" type="presParOf" srcId="{2C4B2B0C-3F28-4DD5-BD08-271D982C0557}" destId="{4D0D68EF-155A-4B40-84AF-94D447132D73}" srcOrd="0" destOrd="0" presId="urn:microsoft.com/office/officeart/2018/2/layout/IconCircleList"/>
    <dgm:cxn modelId="{54A32961-CBDF-42BB-855B-ADC828D46B95}" type="presParOf" srcId="{4D0D68EF-155A-4B40-84AF-94D447132D73}" destId="{D853278E-3E3C-43D5-99E5-70A51CD66F25}" srcOrd="0" destOrd="0" presId="urn:microsoft.com/office/officeart/2018/2/layout/IconCircleList"/>
    <dgm:cxn modelId="{928FA636-4615-4AF5-83A6-A7A4A72A2537}" type="presParOf" srcId="{D853278E-3E3C-43D5-99E5-70A51CD66F25}" destId="{B8FB2B08-CCEB-49AF-A5D4-ECEDB6116931}" srcOrd="0" destOrd="0" presId="urn:microsoft.com/office/officeart/2018/2/layout/IconCircleList"/>
    <dgm:cxn modelId="{74934BB9-4AF3-4828-98D6-0C094A54AD30}" type="presParOf" srcId="{D853278E-3E3C-43D5-99E5-70A51CD66F25}" destId="{A05B37B4-9998-4646-955A-670CD26C10F7}" srcOrd="1" destOrd="0" presId="urn:microsoft.com/office/officeart/2018/2/layout/IconCircleList"/>
    <dgm:cxn modelId="{423599A0-F794-4A4C-B0A3-D8A7DB9B2DCD}" type="presParOf" srcId="{D853278E-3E3C-43D5-99E5-70A51CD66F25}" destId="{AC257CA1-7708-4135-B8BB-919B02F1883C}" srcOrd="2" destOrd="0" presId="urn:microsoft.com/office/officeart/2018/2/layout/IconCircleList"/>
    <dgm:cxn modelId="{15A90C15-D176-4F95-AD9B-C86959B96BF9}" type="presParOf" srcId="{D853278E-3E3C-43D5-99E5-70A51CD66F25}" destId="{DE442A4A-91C9-4ADE-A19B-1C0F799DBA41}" srcOrd="3" destOrd="0" presId="urn:microsoft.com/office/officeart/2018/2/layout/IconCircleList"/>
    <dgm:cxn modelId="{74E258B3-D761-4360-9F02-34F01A12FFE5}" type="presParOf" srcId="{4D0D68EF-155A-4B40-84AF-94D447132D73}" destId="{B3021703-9E67-4E4A-8AB2-76DACFF0990A}" srcOrd="1" destOrd="0" presId="urn:microsoft.com/office/officeart/2018/2/layout/IconCircleList"/>
    <dgm:cxn modelId="{B355648E-859F-47A0-A90F-7A11C8295184}" type="presParOf" srcId="{4D0D68EF-155A-4B40-84AF-94D447132D73}" destId="{B154D0B9-3212-44F9-8B16-B00C4ED9F8A9}" srcOrd="2" destOrd="0" presId="urn:microsoft.com/office/officeart/2018/2/layout/IconCircleList"/>
    <dgm:cxn modelId="{BBBC2031-BA83-447D-A693-3BC918B0D6A0}" type="presParOf" srcId="{B154D0B9-3212-44F9-8B16-B00C4ED9F8A9}" destId="{503EF4D1-EE6E-434E-AFA5-60D35946EE2E}" srcOrd="0" destOrd="0" presId="urn:microsoft.com/office/officeart/2018/2/layout/IconCircleList"/>
    <dgm:cxn modelId="{C3C419DA-E7D6-4714-B1A6-9E86F329ADD7}" type="presParOf" srcId="{B154D0B9-3212-44F9-8B16-B00C4ED9F8A9}" destId="{CE19C8FB-CB98-4F15-BD76-AC524D81A5EA}" srcOrd="1" destOrd="0" presId="urn:microsoft.com/office/officeart/2018/2/layout/IconCircleList"/>
    <dgm:cxn modelId="{3067FD68-C89D-44FB-8643-E66D515DF558}" type="presParOf" srcId="{B154D0B9-3212-44F9-8B16-B00C4ED9F8A9}" destId="{C37C1EB7-E9D2-4EEE-A995-50101BE5AFC7}" srcOrd="2" destOrd="0" presId="urn:microsoft.com/office/officeart/2018/2/layout/IconCircleList"/>
    <dgm:cxn modelId="{E1A4C597-B4CD-4319-8EB5-7EB02065EAFC}" type="presParOf" srcId="{B154D0B9-3212-44F9-8B16-B00C4ED9F8A9}" destId="{E9ADC80D-987D-4B0C-BD66-518C811BC44A}" srcOrd="3" destOrd="0" presId="urn:microsoft.com/office/officeart/2018/2/layout/IconCircleList"/>
    <dgm:cxn modelId="{322C8D69-5FBC-41CF-8633-E80628E01C54}" type="presParOf" srcId="{4D0D68EF-155A-4B40-84AF-94D447132D73}" destId="{B303D994-F389-4991-992F-32C4C337AAF4}" srcOrd="3" destOrd="0" presId="urn:microsoft.com/office/officeart/2018/2/layout/IconCircleList"/>
    <dgm:cxn modelId="{574E2FAC-9E19-40E7-BBA1-20C2F8D38934}" type="presParOf" srcId="{4D0D68EF-155A-4B40-84AF-94D447132D73}" destId="{60AD8EC7-4C97-42B0-8759-0E31CF91E8AC}" srcOrd="4" destOrd="0" presId="urn:microsoft.com/office/officeart/2018/2/layout/IconCircleList"/>
    <dgm:cxn modelId="{E94E01F3-12AB-4F16-B69E-84928F7C7F87}" type="presParOf" srcId="{60AD8EC7-4C97-42B0-8759-0E31CF91E8AC}" destId="{D5207C87-870C-4AA0-99A3-D955A41B039D}" srcOrd="0" destOrd="0" presId="urn:microsoft.com/office/officeart/2018/2/layout/IconCircleList"/>
    <dgm:cxn modelId="{706973FD-D602-430D-99B6-BCFA476E7FBD}" type="presParOf" srcId="{60AD8EC7-4C97-42B0-8759-0E31CF91E8AC}" destId="{001D7AC0-CEDC-434F-8762-FD322924AFB8}" srcOrd="1" destOrd="0" presId="urn:microsoft.com/office/officeart/2018/2/layout/IconCircleList"/>
    <dgm:cxn modelId="{31C91D46-BF77-4090-A565-24FB91EE7589}" type="presParOf" srcId="{60AD8EC7-4C97-42B0-8759-0E31CF91E8AC}" destId="{EF44A552-E589-4A3A-A5A5-6544471F9571}" srcOrd="2" destOrd="0" presId="urn:microsoft.com/office/officeart/2018/2/layout/IconCircleList"/>
    <dgm:cxn modelId="{FDB651A2-1938-43A4-B5A4-4FC20F2D8DA6}" type="presParOf" srcId="{60AD8EC7-4C97-42B0-8759-0E31CF91E8AC}" destId="{6387D5D3-9E40-4553-B6F5-089E85D4AD7F}" srcOrd="3" destOrd="0" presId="urn:microsoft.com/office/officeart/2018/2/layout/IconCircleList"/>
    <dgm:cxn modelId="{B3E40B37-09D3-49FB-AA47-69F9D8218976}" type="presParOf" srcId="{4D0D68EF-155A-4B40-84AF-94D447132D73}" destId="{94422F42-CE9A-408A-A567-98076A076D2D}" srcOrd="5" destOrd="0" presId="urn:microsoft.com/office/officeart/2018/2/layout/IconCircleList"/>
    <dgm:cxn modelId="{BCF5830A-0A9E-453F-A3B4-FB0246932A23}" type="presParOf" srcId="{4D0D68EF-155A-4B40-84AF-94D447132D73}" destId="{1F9A0CD7-3B1C-46E2-8828-8797D87D92C6}" srcOrd="6" destOrd="0" presId="urn:microsoft.com/office/officeart/2018/2/layout/IconCircleList"/>
    <dgm:cxn modelId="{0B3E7E8C-E5DD-41E0-8581-FA4A497F5041}" type="presParOf" srcId="{1F9A0CD7-3B1C-46E2-8828-8797D87D92C6}" destId="{9AFF5C10-C7F9-4EB4-AD3B-81E201F5FB6E}" srcOrd="0" destOrd="0" presId="urn:microsoft.com/office/officeart/2018/2/layout/IconCircleList"/>
    <dgm:cxn modelId="{8ACA4CD9-54E1-4A66-A274-4C416249AB56}" type="presParOf" srcId="{1F9A0CD7-3B1C-46E2-8828-8797D87D92C6}" destId="{C6CDD7D4-A4DC-4E17-BF5C-2A02949542D4}" srcOrd="1" destOrd="0" presId="urn:microsoft.com/office/officeart/2018/2/layout/IconCircleList"/>
    <dgm:cxn modelId="{ED66AEC5-D1D0-4883-ABD6-148FDA61351B}" type="presParOf" srcId="{1F9A0CD7-3B1C-46E2-8828-8797D87D92C6}" destId="{6301BACB-AFEF-4965-9028-304024CB38E8}" srcOrd="2" destOrd="0" presId="urn:microsoft.com/office/officeart/2018/2/layout/IconCircleList"/>
    <dgm:cxn modelId="{8A3FB619-E416-42E1-9597-3B9CC043A2E4}" type="presParOf" srcId="{1F9A0CD7-3B1C-46E2-8828-8797D87D92C6}" destId="{C46B8081-61BD-4608-8DF1-166073AEC0D1}" srcOrd="3" destOrd="0" presId="urn:microsoft.com/office/officeart/2018/2/layout/IconCircleList"/>
    <dgm:cxn modelId="{5628F38E-E747-4CBF-BD35-6EA018FF313E}" type="presParOf" srcId="{4D0D68EF-155A-4B40-84AF-94D447132D73}" destId="{ECCC2A7D-BB2C-4588-973A-B90B29AD236B}" srcOrd="7" destOrd="0" presId="urn:microsoft.com/office/officeart/2018/2/layout/IconCircleList"/>
    <dgm:cxn modelId="{846057E5-6BEA-4BB9-B75A-577BBD157E74}" type="presParOf" srcId="{4D0D68EF-155A-4B40-84AF-94D447132D73}" destId="{3DA0C868-F843-475E-96F5-C4ADB1A33223}" srcOrd="8" destOrd="0" presId="urn:microsoft.com/office/officeart/2018/2/layout/IconCircleList"/>
    <dgm:cxn modelId="{B8D8E395-7CF9-4A68-AED0-1D01BE4511D1}" type="presParOf" srcId="{3DA0C868-F843-475E-96F5-C4ADB1A33223}" destId="{A4A782EC-1455-43EC-823F-DC8E5FCC4F6A}" srcOrd="0" destOrd="0" presId="urn:microsoft.com/office/officeart/2018/2/layout/IconCircleList"/>
    <dgm:cxn modelId="{C979487B-E0BB-4A50-A9F2-52A253D9C615}" type="presParOf" srcId="{3DA0C868-F843-475E-96F5-C4ADB1A33223}" destId="{D125BF11-7B8A-4940-9E3F-B579F47766C6}" srcOrd="1" destOrd="0" presId="urn:microsoft.com/office/officeart/2018/2/layout/IconCircleList"/>
    <dgm:cxn modelId="{D3DD1CE0-0B7A-4ED1-8341-55EF6FF6D183}" type="presParOf" srcId="{3DA0C868-F843-475E-96F5-C4ADB1A33223}" destId="{F8C72375-D8C5-4FB7-9DC9-F11C1AF79716}" srcOrd="2" destOrd="0" presId="urn:microsoft.com/office/officeart/2018/2/layout/IconCircleList"/>
    <dgm:cxn modelId="{B129FFA8-1DF0-405A-93CE-B60383E5265A}" type="presParOf" srcId="{3DA0C868-F843-475E-96F5-C4ADB1A33223}" destId="{E0184A48-F8B6-44F4-A016-C1050C632E40}" srcOrd="3" destOrd="0" presId="urn:microsoft.com/office/officeart/2018/2/layout/IconCircleList"/>
    <dgm:cxn modelId="{CB046146-E759-40D3-9C26-7F1F24902BF0}" type="presParOf" srcId="{4D0D68EF-155A-4B40-84AF-94D447132D73}" destId="{156EC8F3-6EA4-462B-A967-07A25D49CCD2}" srcOrd="9" destOrd="0" presId="urn:microsoft.com/office/officeart/2018/2/layout/IconCircleList"/>
    <dgm:cxn modelId="{541DF230-9C74-4096-B0D8-E7460C156133}" type="presParOf" srcId="{4D0D68EF-155A-4B40-84AF-94D447132D73}" destId="{E1519F46-4BA4-44D0-8010-0E2A9B7A9522}" srcOrd="10" destOrd="0" presId="urn:microsoft.com/office/officeart/2018/2/layout/IconCircleList"/>
    <dgm:cxn modelId="{EB9CB0BF-B748-42B6-AC79-E510A2837B6C}" type="presParOf" srcId="{E1519F46-4BA4-44D0-8010-0E2A9B7A9522}" destId="{F03DB288-D066-4AFD-B985-5B1F8C006C19}" srcOrd="0" destOrd="0" presId="urn:microsoft.com/office/officeart/2018/2/layout/IconCircleList"/>
    <dgm:cxn modelId="{DEAE2FB0-3613-44F4-9879-341E599C12E2}" type="presParOf" srcId="{E1519F46-4BA4-44D0-8010-0E2A9B7A9522}" destId="{05C9CC8F-63CC-4D2D-90AA-307DC3B44C93}" srcOrd="1" destOrd="0" presId="urn:microsoft.com/office/officeart/2018/2/layout/IconCircleList"/>
    <dgm:cxn modelId="{068F7176-7B6E-4D1D-86C2-90D027E03099}" type="presParOf" srcId="{E1519F46-4BA4-44D0-8010-0E2A9B7A9522}" destId="{8A0328B8-E112-42F1-B0CF-7CDC8F435F76}" srcOrd="2" destOrd="0" presId="urn:microsoft.com/office/officeart/2018/2/layout/IconCircleList"/>
    <dgm:cxn modelId="{BB98E6F4-BB9E-4866-9C89-C4B0B0F98129}" type="presParOf" srcId="{E1519F46-4BA4-44D0-8010-0E2A9B7A9522}" destId="{5441A1F4-6478-4265-A29B-2C95FE597E5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1CAC266-B43E-4226-8491-E38E3F33EB14}" type="doc">
      <dgm:prSet loTypeId="urn:microsoft.com/office/officeart/2005/8/layout/hList6" loCatId="list" qsTypeId="urn:microsoft.com/office/officeart/2005/8/quickstyle/3d3" qsCatId="3D" csTypeId="urn:microsoft.com/office/officeart/2005/8/colors/accent2_5" csCatId="accent2" phldr="1"/>
      <dgm:spPr/>
      <dgm:t>
        <a:bodyPr/>
        <a:lstStyle/>
        <a:p>
          <a:endParaRPr lang="en-US"/>
        </a:p>
      </dgm:t>
    </dgm:pt>
    <dgm:pt modelId="{FA20673B-D54E-469C-A1E8-5E369E017DFB}">
      <dgm:prSet custT="1"/>
      <dgm:spPr/>
      <dgm:t>
        <a:bodyPr/>
        <a:lstStyle/>
        <a:p>
          <a:r>
            <a:rPr lang="en-US" sz="2400" b="0" dirty="0"/>
            <a:t>Full SumoEnv</a:t>
          </a:r>
        </a:p>
      </dgm:t>
    </dgm:pt>
    <dgm:pt modelId="{B7A620D0-6694-4271-A21D-B704980BE794}" type="parTrans" cxnId="{B107900F-52A5-47D5-A957-E1C677FA4975}">
      <dgm:prSet/>
      <dgm:spPr/>
      <dgm:t>
        <a:bodyPr/>
        <a:lstStyle/>
        <a:p>
          <a:endParaRPr lang="en-US" sz="1800"/>
        </a:p>
      </dgm:t>
    </dgm:pt>
    <dgm:pt modelId="{AB84EB51-F633-4ED0-869C-CC5012C96D38}" type="sibTrans" cxnId="{B107900F-52A5-47D5-A957-E1C677FA4975}">
      <dgm:prSet/>
      <dgm:spPr/>
      <dgm:t>
        <a:bodyPr/>
        <a:lstStyle/>
        <a:p>
          <a:endParaRPr lang="en-US" sz="1800"/>
        </a:p>
      </dgm:t>
    </dgm:pt>
    <dgm:pt modelId="{F0534CD4-518B-4377-AACE-27E42F290827}">
      <dgm:prSet custT="1"/>
      <dgm:spPr/>
      <dgm:t>
        <a:bodyPr/>
        <a:lstStyle/>
        <a:p>
          <a:r>
            <a:rPr lang="en-US" sz="2000" dirty="0"/>
            <a:t>Assigns independent green/red signals to each lane.</a:t>
          </a:r>
        </a:p>
      </dgm:t>
    </dgm:pt>
    <dgm:pt modelId="{D0860E6F-49EB-46BB-B449-49BEEA651FD9}" type="parTrans" cxnId="{1B45A11F-E606-46A0-903D-EB827CA1D3A9}">
      <dgm:prSet/>
      <dgm:spPr/>
      <dgm:t>
        <a:bodyPr/>
        <a:lstStyle/>
        <a:p>
          <a:endParaRPr lang="en-US" sz="1800"/>
        </a:p>
      </dgm:t>
    </dgm:pt>
    <dgm:pt modelId="{760FBBED-06AA-4529-8518-A1EB2B927995}" type="sibTrans" cxnId="{1B45A11F-E606-46A0-903D-EB827CA1D3A9}">
      <dgm:prSet/>
      <dgm:spPr/>
      <dgm:t>
        <a:bodyPr/>
        <a:lstStyle/>
        <a:p>
          <a:endParaRPr lang="en-US" sz="1800"/>
        </a:p>
      </dgm:t>
    </dgm:pt>
    <dgm:pt modelId="{60300AB3-C603-466B-8E77-34DD1BDB26B4}">
      <dgm:prSet custT="1"/>
      <dgm:spPr/>
      <dgm:t>
        <a:bodyPr/>
        <a:lstStyle/>
        <a:p>
          <a:r>
            <a:rPr lang="en-US" sz="2000" dirty="0"/>
            <a:t>Valid but introduces noise and is computationally expensive for intersections with many lanes.</a:t>
          </a:r>
        </a:p>
      </dgm:t>
    </dgm:pt>
    <dgm:pt modelId="{B3732B08-8F7F-485A-8DC1-0DAF58C71C89}" type="parTrans" cxnId="{A5E70E7C-80C5-4011-8FD4-8860CB8435E1}">
      <dgm:prSet/>
      <dgm:spPr/>
      <dgm:t>
        <a:bodyPr/>
        <a:lstStyle/>
        <a:p>
          <a:endParaRPr lang="en-US" sz="1800"/>
        </a:p>
      </dgm:t>
    </dgm:pt>
    <dgm:pt modelId="{5BF68FDC-D583-4B67-8CFC-505F08009D1F}" type="sibTrans" cxnId="{A5E70E7C-80C5-4011-8FD4-8860CB8435E1}">
      <dgm:prSet/>
      <dgm:spPr/>
      <dgm:t>
        <a:bodyPr/>
        <a:lstStyle/>
        <a:p>
          <a:endParaRPr lang="en-US" sz="1800"/>
        </a:p>
      </dgm:t>
    </dgm:pt>
    <dgm:pt modelId="{81BB13CB-7719-459B-8888-BAE53DD4F49F}">
      <dgm:prSet custT="1"/>
      <dgm:spPr/>
      <dgm:t>
        <a:bodyPr/>
        <a:lstStyle/>
        <a:p>
          <a:r>
            <a:rPr lang="en-US" sz="2000"/>
            <a:t>May exceed Gym API capabilities used in this project.</a:t>
          </a:r>
        </a:p>
      </dgm:t>
    </dgm:pt>
    <dgm:pt modelId="{2ED92D8D-57E8-4EB7-9663-B8D39B9EDE56}" type="parTrans" cxnId="{FEBB78FB-BC40-45D0-9B00-5CBBAEB40B77}">
      <dgm:prSet/>
      <dgm:spPr/>
      <dgm:t>
        <a:bodyPr/>
        <a:lstStyle/>
        <a:p>
          <a:endParaRPr lang="en-US" sz="1800"/>
        </a:p>
      </dgm:t>
    </dgm:pt>
    <dgm:pt modelId="{6B75D6B5-795E-499A-A84B-84CCA95C6290}" type="sibTrans" cxnId="{FEBB78FB-BC40-45D0-9B00-5CBBAEB40B77}">
      <dgm:prSet/>
      <dgm:spPr/>
      <dgm:t>
        <a:bodyPr/>
        <a:lstStyle/>
        <a:p>
          <a:endParaRPr lang="en-US" sz="1800"/>
        </a:p>
      </dgm:t>
    </dgm:pt>
    <dgm:pt modelId="{F7672FA1-6721-4D87-9A4D-132B5731D312}">
      <dgm:prSet custT="1"/>
      <dgm:spPr/>
      <dgm:t>
        <a:bodyPr/>
        <a:lstStyle/>
        <a:p>
          <a:r>
            <a:rPr lang="en-US" sz="2400" b="0" dirty="0"/>
            <a:t>Grouped SumoEnv</a:t>
          </a:r>
        </a:p>
      </dgm:t>
    </dgm:pt>
    <dgm:pt modelId="{E4A2BDF3-002D-4495-9304-E28A1D473118}" type="parTrans" cxnId="{4C325CE1-430F-4560-9C83-FAEF91DF9AC9}">
      <dgm:prSet/>
      <dgm:spPr/>
      <dgm:t>
        <a:bodyPr/>
        <a:lstStyle/>
        <a:p>
          <a:endParaRPr lang="en-US" sz="1800"/>
        </a:p>
      </dgm:t>
    </dgm:pt>
    <dgm:pt modelId="{85D2F188-1D36-43A6-99BD-E4F5CEF342A9}" type="sibTrans" cxnId="{4C325CE1-430F-4560-9C83-FAEF91DF9AC9}">
      <dgm:prSet/>
      <dgm:spPr/>
      <dgm:t>
        <a:bodyPr/>
        <a:lstStyle/>
        <a:p>
          <a:endParaRPr lang="en-US" sz="1800"/>
        </a:p>
      </dgm:t>
    </dgm:pt>
    <dgm:pt modelId="{653B24DF-1B0C-4208-B40F-13B810C727EF}">
      <dgm:prSet custT="1"/>
      <dgm:spPr/>
      <dgm:t>
        <a:bodyPr/>
        <a:lstStyle/>
        <a:p>
          <a:r>
            <a:rPr lang="en-US" sz="2000" dirty="0"/>
            <a:t>Groups lanes by direction.</a:t>
          </a:r>
        </a:p>
      </dgm:t>
    </dgm:pt>
    <dgm:pt modelId="{C30FEA09-D9BE-4048-9472-58AFD61198BE}" type="parTrans" cxnId="{753DE63B-C08C-4AE2-80F8-507D560E1038}">
      <dgm:prSet/>
      <dgm:spPr/>
      <dgm:t>
        <a:bodyPr/>
        <a:lstStyle/>
        <a:p>
          <a:endParaRPr lang="en-US" sz="1800"/>
        </a:p>
      </dgm:t>
    </dgm:pt>
    <dgm:pt modelId="{E7B4F2C0-851B-4020-BD66-6F7F7A401A07}" type="sibTrans" cxnId="{753DE63B-C08C-4AE2-80F8-507D560E1038}">
      <dgm:prSet/>
      <dgm:spPr/>
      <dgm:t>
        <a:bodyPr/>
        <a:lstStyle/>
        <a:p>
          <a:endParaRPr lang="en-US" sz="1800"/>
        </a:p>
      </dgm:t>
    </dgm:pt>
    <dgm:pt modelId="{0C173CD6-7A54-4AE5-8423-C01B3341E6E2}">
      <dgm:prSet custT="1"/>
      <dgm:spPr/>
      <dgm:t>
        <a:bodyPr/>
        <a:lstStyle/>
        <a:p>
          <a:r>
            <a:rPr lang="en-US" sz="2000" dirty="0"/>
            <a:t>Commonly used in related research </a:t>
          </a:r>
          <a:r>
            <a:rPr lang="en-US" sz="2000" dirty="0">
              <a:hlinkClick xmlns:r="http://schemas.openxmlformats.org/officeDocument/2006/relationships" r:id="rId1" action="ppaction://hlinksldjump"/>
            </a:rPr>
            <a:t>[</a:t>
          </a:r>
          <a:r>
            <a:rPr lang="ar-EG" sz="2000" dirty="0">
              <a:hlinkClick xmlns:r="http://schemas.openxmlformats.org/officeDocument/2006/relationships" r:id="rId1" action="ppaction://hlinksldjump"/>
            </a:rPr>
            <a:t>14</a:t>
          </a:r>
          <a:r>
            <a:rPr lang="en-US" sz="2000" dirty="0">
              <a:hlinkClick xmlns:r="http://schemas.openxmlformats.org/officeDocument/2006/relationships" r:id="rId1" action="ppaction://hlinksldjump"/>
            </a:rPr>
            <a:t>]</a:t>
          </a:r>
          <a:r>
            <a:rPr lang="ar-EG" sz="2000" dirty="0">
              <a:hlinkClick xmlns:r="http://schemas.openxmlformats.org/officeDocument/2006/relationships" r:id="rId1" action="ppaction://hlinksldjump"/>
            </a:rPr>
            <a:t> </a:t>
          </a:r>
          <a:r>
            <a:rPr lang="en-US" sz="2000" dirty="0"/>
            <a:t>,</a:t>
          </a:r>
          <a:r>
            <a:rPr lang="ar-EG" sz="2000" dirty="0"/>
            <a:t> </a:t>
          </a:r>
          <a:r>
            <a:rPr lang="en-US" sz="2000" dirty="0">
              <a:hlinkClick xmlns:r="http://schemas.openxmlformats.org/officeDocument/2006/relationships" r:id="rId2" action="ppaction://hlinksldjump"/>
            </a:rPr>
            <a:t>[19, 2023].</a:t>
          </a:r>
          <a:endParaRPr lang="en-US" sz="2000" dirty="0"/>
        </a:p>
      </dgm:t>
    </dgm:pt>
    <dgm:pt modelId="{3F249F68-C7A6-423D-A3CF-A4039A1F4329}" type="parTrans" cxnId="{3E77CBFA-9823-4E9A-A86B-B29C67418127}">
      <dgm:prSet/>
      <dgm:spPr/>
      <dgm:t>
        <a:bodyPr/>
        <a:lstStyle/>
        <a:p>
          <a:endParaRPr lang="en-US" sz="1800"/>
        </a:p>
      </dgm:t>
    </dgm:pt>
    <dgm:pt modelId="{0A35F02F-C3B6-4B34-824B-713FB70CECD9}" type="sibTrans" cxnId="{3E77CBFA-9823-4E9A-A86B-B29C67418127}">
      <dgm:prSet/>
      <dgm:spPr/>
      <dgm:t>
        <a:bodyPr/>
        <a:lstStyle/>
        <a:p>
          <a:endParaRPr lang="en-US" sz="1800"/>
        </a:p>
      </dgm:t>
    </dgm:pt>
    <dgm:pt modelId="{34B400F1-F199-4149-AA29-A2DE27C1E888}">
      <dgm:prSet custT="1"/>
      <dgm:spPr/>
      <dgm:t>
        <a:bodyPr/>
        <a:lstStyle/>
        <a:p>
          <a:r>
            <a:rPr lang="en-US" sz="2400" b="0" dirty="0"/>
            <a:t>High Grouped SumoEnv</a:t>
          </a:r>
        </a:p>
      </dgm:t>
    </dgm:pt>
    <dgm:pt modelId="{59C20411-DEBA-4FAE-B03D-3E58B7B0E6A1}" type="parTrans" cxnId="{EBB40C5F-6AA6-4EBF-A00B-C43795B3FABB}">
      <dgm:prSet/>
      <dgm:spPr/>
      <dgm:t>
        <a:bodyPr/>
        <a:lstStyle/>
        <a:p>
          <a:endParaRPr lang="en-US" sz="1800"/>
        </a:p>
      </dgm:t>
    </dgm:pt>
    <dgm:pt modelId="{90D57941-1413-4529-A4CB-45BFCC2942C1}" type="sibTrans" cxnId="{EBB40C5F-6AA6-4EBF-A00B-C43795B3FABB}">
      <dgm:prSet/>
      <dgm:spPr/>
      <dgm:t>
        <a:bodyPr/>
        <a:lstStyle/>
        <a:p>
          <a:endParaRPr lang="en-US" sz="1800"/>
        </a:p>
      </dgm:t>
    </dgm:pt>
    <dgm:pt modelId="{E356AE0A-F605-4C85-B9F2-0569C87CBDF2}">
      <dgm:prSet custT="1"/>
      <dgm:spPr/>
      <dgm:t>
        <a:bodyPr/>
        <a:lstStyle/>
        <a:p>
          <a:r>
            <a:rPr lang="en-US" sz="2000"/>
            <a:t>Controls all lanes simultaneously.</a:t>
          </a:r>
        </a:p>
      </dgm:t>
    </dgm:pt>
    <dgm:pt modelId="{EBEC8980-3D02-4914-BCB1-B5DA9B834EFD}" type="parTrans" cxnId="{83BB6BF3-6893-4218-BAC3-2149570B86EE}">
      <dgm:prSet/>
      <dgm:spPr/>
      <dgm:t>
        <a:bodyPr/>
        <a:lstStyle/>
        <a:p>
          <a:endParaRPr lang="en-US" sz="1800"/>
        </a:p>
      </dgm:t>
    </dgm:pt>
    <dgm:pt modelId="{F90F3CA0-EE5E-4875-B913-FC8C3C3D6A1C}" type="sibTrans" cxnId="{83BB6BF3-6893-4218-BAC3-2149570B86EE}">
      <dgm:prSet/>
      <dgm:spPr/>
      <dgm:t>
        <a:bodyPr/>
        <a:lstStyle/>
        <a:p>
          <a:endParaRPr lang="en-US" sz="1800"/>
        </a:p>
      </dgm:t>
    </dgm:pt>
    <dgm:pt modelId="{743D87BF-E940-467A-84C6-95E113CAB67D}">
      <dgm:prSet custT="1"/>
      <dgm:spPr/>
      <dgm:t>
        <a:bodyPr/>
        <a:lstStyle/>
        <a:p>
          <a:r>
            <a:rPr lang="en-US" sz="2000" dirty="0"/>
            <a:t>Less optimal but matches the default traffic system design in Egypt (study context)</a:t>
          </a:r>
        </a:p>
      </dgm:t>
    </dgm:pt>
    <dgm:pt modelId="{A114E91B-73A8-4725-B9B0-A71F4CAF1953}" type="parTrans" cxnId="{340DE612-6B5D-4569-886E-36D44E7C653B}">
      <dgm:prSet/>
      <dgm:spPr/>
      <dgm:t>
        <a:bodyPr/>
        <a:lstStyle/>
        <a:p>
          <a:endParaRPr lang="en-US" sz="1800"/>
        </a:p>
      </dgm:t>
    </dgm:pt>
    <dgm:pt modelId="{51257395-CE33-406D-B572-D8A2774718FF}" type="sibTrans" cxnId="{340DE612-6B5D-4569-886E-36D44E7C653B}">
      <dgm:prSet/>
      <dgm:spPr/>
      <dgm:t>
        <a:bodyPr/>
        <a:lstStyle/>
        <a:p>
          <a:endParaRPr lang="en-US" sz="1800"/>
        </a:p>
      </dgm:t>
    </dgm:pt>
    <dgm:pt modelId="{09E01F3C-45FC-4270-B3FD-BA6863662792}" type="pres">
      <dgm:prSet presAssocID="{71CAC266-B43E-4226-8491-E38E3F33EB14}" presName="Name0" presStyleCnt="0">
        <dgm:presLayoutVars>
          <dgm:dir/>
          <dgm:resizeHandles val="exact"/>
        </dgm:presLayoutVars>
      </dgm:prSet>
      <dgm:spPr/>
    </dgm:pt>
    <dgm:pt modelId="{C325BD9E-7340-4C1B-BD6B-7EAF36078A72}" type="pres">
      <dgm:prSet presAssocID="{FA20673B-D54E-469C-A1E8-5E369E017DFB}" presName="node" presStyleLbl="node1" presStyleIdx="0" presStyleCnt="3">
        <dgm:presLayoutVars>
          <dgm:bulletEnabled val="1"/>
        </dgm:presLayoutVars>
      </dgm:prSet>
      <dgm:spPr/>
    </dgm:pt>
    <dgm:pt modelId="{9E436CF8-57CA-4B00-99DB-FEB2D78F0AF7}" type="pres">
      <dgm:prSet presAssocID="{AB84EB51-F633-4ED0-869C-CC5012C96D38}" presName="sibTrans" presStyleCnt="0"/>
      <dgm:spPr/>
    </dgm:pt>
    <dgm:pt modelId="{23EE8386-D5C7-4637-B335-35B040B0D3E1}" type="pres">
      <dgm:prSet presAssocID="{F7672FA1-6721-4D87-9A4D-132B5731D312}" presName="node" presStyleLbl="node1" presStyleIdx="1" presStyleCnt="3">
        <dgm:presLayoutVars>
          <dgm:bulletEnabled val="1"/>
        </dgm:presLayoutVars>
      </dgm:prSet>
      <dgm:spPr/>
    </dgm:pt>
    <dgm:pt modelId="{0F497262-06BE-4B45-B0CC-80C93467EFD2}" type="pres">
      <dgm:prSet presAssocID="{85D2F188-1D36-43A6-99BD-E4F5CEF342A9}" presName="sibTrans" presStyleCnt="0"/>
      <dgm:spPr/>
    </dgm:pt>
    <dgm:pt modelId="{F6E4FB7B-4BDF-424A-B3F9-878914DDBC3E}" type="pres">
      <dgm:prSet presAssocID="{34B400F1-F199-4149-AA29-A2DE27C1E888}" presName="node" presStyleLbl="node1" presStyleIdx="2" presStyleCnt="3">
        <dgm:presLayoutVars>
          <dgm:bulletEnabled val="1"/>
        </dgm:presLayoutVars>
      </dgm:prSet>
      <dgm:spPr/>
    </dgm:pt>
  </dgm:ptLst>
  <dgm:cxnLst>
    <dgm:cxn modelId="{B107900F-52A5-47D5-A957-E1C677FA4975}" srcId="{71CAC266-B43E-4226-8491-E38E3F33EB14}" destId="{FA20673B-D54E-469C-A1E8-5E369E017DFB}" srcOrd="0" destOrd="0" parTransId="{B7A620D0-6694-4271-A21D-B704980BE794}" sibTransId="{AB84EB51-F633-4ED0-869C-CC5012C96D38}"/>
    <dgm:cxn modelId="{340DE612-6B5D-4569-886E-36D44E7C653B}" srcId="{34B400F1-F199-4149-AA29-A2DE27C1E888}" destId="{743D87BF-E940-467A-84C6-95E113CAB67D}" srcOrd="1" destOrd="0" parTransId="{A114E91B-73A8-4725-B9B0-A71F4CAF1953}" sibTransId="{51257395-CE33-406D-B572-D8A2774718FF}"/>
    <dgm:cxn modelId="{1B45A11F-E606-46A0-903D-EB827CA1D3A9}" srcId="{FA20673B-D54E-469C-A1E8-5E369E017DFB}" destId="{F0534CD4-518B-4377-AACE-27E42F290827}" srcOrd="0" destOrd="0" parTransId="{D0860E6F-49EB-46BB-B449-49BEEA651FD9}" sibTransId="{760FBBED-06AA-4529-8518-A1EB2B927995}"/>
    <dgm:cxn modelId="{07E0B625-FFD0-4227-B34F-A54BBAFBA3AC}" type="presOf" srcId="{653B24DF-1B0C-4208-B40F-13B810C727EF}" destId="{23EE8386-D5C7-4637-B335-35B040B0D3E1}" srcOrd="0" destOrd="1" presId="urn:microsoft.com/office/officeart/2005/8/layout/hList6"/>
    <dgm:cxn modelId="{753DE63B-C08C-4AE2-80F8-507D560E1038}" srcId="{F7672FA1-6721-4D87-9A4D-132B5731D312}" destId="{653B24DF-1B0C-4208-B40F-13B810C727EF}" srcOrd="0" destOrd="0" parTransId="{C30FEA09-D9BE-4048-9472-58AFD61198BE}" sibTransId="{E7B4F2C0-851B-4020-BD66-6F7F7A401A07}"/>
    <dgm:cxn modelId="{EBB40C5F-6AA6-4EBF-A00B-C43795B3FABB}" srcId="{71CAC266-B43E-4226-8491-E38E3F33EB14}" destId="{34B400F1-F199-4149-AA29-A2DE27C1E888}" srcOrd="2" destOrd="0" parTransId="{59C20411-DEBA-4FAE-B03D-3E58B7B0E6A1}" sibTransId="{90D57941-1413-4529-A4CB-45BFCC2942C1}"/>
    <dgm:cxn modelId="{B6F6217A-0404-4409-AB83-6D8E5FAE272A}" type="presOf" srcId="{F7672FA1-6721-4D87-9A4D-132B5731D312}" destId="{23EE8386-D5C7-4637-B335-35B040B0D3E1}" srcOrd="0" destOrd="0" presId="urn:microsoft.com/office/officeart/2005/8/layout/hList6"/>
    <dgm:cxn modelId="{A5E70E7C-80C5-4011-8FD4-8860CB8435E1}" srcId="{FA20673B-D54E-469C-A1E8-5E369E017DFB}" destId="{60300AB3-C603-466B-8E77-34DD1BDB26B4}" srcOrd="1" destOrd="0" parTransId="{B3732B08-8F7F-485A-8DC1-0DAF58C71C89}" sibTransId="{5BF68FDC-D583-4B67-8CFC-505F08009D1F}"/>
    <dgm:cxn modelId="{0440E891-B411-42DD-BCEC-E06E43D78F2B}" type="presOf" srcId="{743D87BF-E940-467A-84C6-95E113CAB67D}" destId="{F6E4FB7B-4BDF-424A-B3F9-878914DDBC3E}" srcOrd="0" destOrd="2" presId="urn:microsoft.com/office/officeart/2005/8/layout/hList6"/>
    <dgm:cxn modelId="{1D2A79A9-4D50-4EEE-8BBA-37943F5A4037}" type="presOf" srcId="{F0534CD4-518B-4377-AACE-27E42F290827}" destId="{C325BD9E-7340-4C1B-BD6B-7EAF36078A72}" srcOrd="0" destOrd="1" presId="urn:microsoft.com/office/officeart/2005/8/layout/hList6"/>
    <dgm:cxn modelId="{1D66DAAC-0495-4DB8-B466-3000C5EC9684}" type="presOf" srcId="{34B400F1-F199-4149-AA29-A2DE27C1E888}" destId="{F6E4FB7B-4BDF-424A-B3F9-878914DDBC3E}" srcOrd="0" destOrd="0" presId="urn:microsoft.com/office/officeart/2005/8/layout/hList6"/>
    <dgm:cxn modelId="{C7DECAB4-4FDF-48B5-B463-1E89137589D4}" type="presOf" srcId="{81BB13CB-7719-459B-8888-BAE53DD4F49F}" destId="{C325BD9E-7340-4C1B-BD6B-7EAF36078A72}" srcOrd="0" destOrd="3" presId="urn:microsoft.com/office/officeart/2005/8/layout/hList6"/>
    <dgm:cxn modelId="{81ED5AB8-6FC8-463B-96FA-C206147093FC}" type="presOf" srcId="{E356AE0A-F605-4C85-B9F2-0569C87CBDF2}" destId="{F6E4FB7B-4BDF-424A-B3F9-878914DDBC3E}" srcOrd="0" destOrd="1" presId="urn:microsoft.com/office/officeart/2005/8/layout/hList6"/>
    <dgm:cxn modelId="{574A72BB-B514-4311-83ED-473527363397}" type="presOf" srcId="{71CAC266-B43E-4226-8491-E38E3F33EB14}" destId="{09E01F3C-45FC-4270-B3FD-BA6863662792}" srcOrd="0" destOrd="0" presId="urn:microsoft.com/office/officeart/2005/8/layout/hList6"/>
    <dgm:cxn modelId="{6D9D75C0-870C-490B-B096-2BE026A99EFE}" type="presOf" srcId="{60300AB3-C603-466B-8E77-34DD1BDB26B4}" destId="{C325BD9E-7340-4C1B-BD6B-7EAF36078A72}" srcOrd="0" destOrd="2" presId="urn:microsoft.com/office/officeart/2005/8/layout/hList6"/>
    <dgm:cxn modelId="{4C325CE1-430F-4560-9C83-FAEF91DF9AC9}" srcId="{71CAC266-B43E-4226-8491-E38E3F33EB14}" destId="{F7672FA1-6721-4D87-9A4D-132B5731D312}" srcOrd="1" destOrd="0" parTransId="{E4A2BDF3-002D-4495-9304-E28A1D473118}" sibTransId="{85D2F188-1D36-43A6-99BD-E4F5CEF342A9}"/>
    <dgm:cxn modelId="{9FE381F0-35C9-464D-86E6-FFE0506E4A2D}" type="presOf" srcId="{0C173CD6-7A54-4AE5-8423-C01B3341E6E2}" destId="{23EE8386-D5C7-4637-B335-35B040B0D3E1}" srcOrd="0" destOrd="2" presId="urn:microsoft.com/office/officeart/2005/8/layout/hList6"/>
    <dgm:cxn modelId="{83BB6BF3-6893-4218-BAC3-2149570B86EE}" srcId="{34B400F1-F199-4149-AA29-A2DE27C1E888}" destId="{E356AE0A-F605-4C85-B9F2-0569C87CBDF2}" srcOrd="0" destOrd="0" parTransId="{EBEC8980-3D02-4914-BCB1-B5DA9B834EFD}" sibTransId="{F90F3CA0-EE5E-4875-B913-FC8C3C3D6A1C}"/>
    <dgm:cxn modelId="{E267E7F9-581C-47E4-8FE2-9DF538C6FE22}" type="presOf" srcId="{FA20673B-D54E-469C-A1E8-5E369E017DFB}" destId="{C325BD9E-7340-4C1B-BD6B-7EAF36078A72}" srcOrd="0" destOrd="0" presId="urn:microsoft.com/office/officeart/2005/8/layout/hList6"/>
    <dgm:cxn modelId="{3E77CBFA-9823-4E9A-A86B-B29C67418127}" srcId="{F7672FA1-6721-4D87-9A4D-132B5731D312}" destId="{0C173CD6-7A54-4AE5-8423-C01B3341E6E2}" srcOrd="1" destOrd="0" parTransId="{3F249F68-C7A6-423D-A3CF-A4039A1F4329}" sibTransId="{0A35F02F-C3B6-4B34-824B-713FB70CECD9}"/>
    <dgm:cxn modelId="{FEBB78FB-BC40-45D0-9B00-5CBBAEB40B77}" srcId="{FA20673B-D54E-469C-A1E8-5E369E017DFB}" destId="{81BB13CB-7719-459B-8888-BAE53DD4F49F}" srcOrd="2" destOrd="0" parTransId="{2ED92D8D-57E8-4EB7-9663-B8D39B9EDE56}" sibTransId="{6B75D6B5-795E-499A-A84B-84CCA95C6290}"/>
    <dgm:cxn modelId="{B9D963F6-CE82-4ED5-B5C7-B4B0FB5CA5C9}" type="presParOf" srcId="{09E01F3C-45FC-4270-B3FD-BA6863662792}" destId="{C325BD9E-7340-4C1B-BD6B-7EAF36078A72}" srcOrd="0" destOrd="0" presId="urn:microsoft.com/office/officeart/2005/8/layout/hList6"/>
    <dgm:cxn modelId="{9B573FD5-FBAB-4A4C-9CB7-DCFA64F6D08F}" type="presParOf" srcId="{09E01F3C-45FC-4270-B3FD-BA6863662792}" destId="{9E436CF8-57CA-4B00-99DB-FEB2D78F0AF7}" srcOrd="1" destOrd="0" presId="urn:microsoft.com/office/officeart/2005/8/layout/hList6"/>
    <dgm:cxn modelId="{B2BDC099-2542-4E82-8FD4-B02D1B7D52EC}" type="presParOf" srcId="{09E01F3C-45FC-4270-B3FD-BA6863662792}" destId="{23EE8386-D5C7-4637-B335-35B040B0D3E1}" srcOrd="2" destOrd="0" presId="urn:microsoft.com/office/officeart/2005/8/layout/hList6"/>
    <dgm:cxn modelId="{47F60077-0B83-4A63-B1BB-10E5DF67CA4C}" type="presParOf" srcId="{09E01F3C-45FC-4270-B3FD-BA6863662792}" destId="{0F497262-06BE-4B45-B0CC-80C93467EFD2}" srcOrd="3" destOrd="0" presId="urn:microsoft.com/office/officeart/2005/8/layout/hList6"/>
    <dgm:cxn modelId="{CEBD6493-AAC7-4EFD-BA78-77E4DC3E298C}" type="presParOf" srcId="{09E01F3C-45FC-4270-B3FD-BA6863662792}" destId="{F6E4FB7B-4BDF-424A-B3F9-878914DDBC3E}"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F0FC8ED-6C73-4559-8F32-58A375B810E9}" type="doc">
      <dgm:prSet loTypeId="urn:microsoft.com/office/officeart/2018/2/layout/IconLabelList" loCatId="icon" qsTypeId="urn:microsoft.com/office/officeart/2005/8/quickstyle/simple1" qsCatId="simple" csTypeId="urn:microsoft.com/office/officeart/2005/8/colors/accent1_4" csCatId="accent1" phldr="1"/>
      <dgm:spPr/>
      <dgm:t>
        <a:bodyPr/>
        <a:lstStyle/>
        <a:p>
          <a:endParaRPr lang="en-US"/>
        </a:p>
      </dgm:t>
    </dgm:pt>
    <dgm:pt modelId="{DA9FAAF3-34E9-42C3-AAC7-43EBB09590F2}">
      <dgm:prSet custT="1"/>
      <dgm:spPr/>
      <dgm:t>
        <a:bodyPr/>
        <a:lstStyle/>
        <a:p>
          <a:pPr>
            <a:lnSpc>
              <a:spcPct val="100000"/>
            </a:lnSpc>
          </a:pPr>
          <a:r>
            <a:rPr lang="en-US" sz="2800" b="0" dirty="0"/>
            <a:t>Overview of Conducted Experiments</a:t>
          </a:r>
        </a:p>
      </dgm:t>
    </dgm:pt>
    <dgm:pt modelId="{FE56AC18-EE61-4C98-BCD9-ECDD3041903C}" type="parTrans" cxnId="{8060644C-0AF8-4C74-9735-4F0094BF6B13}">
      <dgm:prSet/>
      <dgm:spPr/>
      <dgm:t>
        <a:bodyPr/>
        <a:lstStyle/>
        <a:p>
          <a:endParaRPr lang="en-US" sz="4000"/>
        </a:p>
      </dgm:t>
    </dgm:pt>
    <dgm:pt modelId="{4FB2DCA1-F15B-4E8C-9E24-570A720F9978}" type="sibTrans" cxnId="{8060644C-0AF8-4C74-9735-4F0094BF6B13}">
      <dgm:prSet/>
      <dgm:spPr/>
      <dgm:t>
        <a:bodyPr/>
        <a:lstStyle/>
        <a:p>
          <a:pPr>
            <a:lnSpc>
              <a:spcPct val="100000"/>
            </a:lnSpc>
          </a:pPr>
          <a:endParaRPr lang="en-US" sz="2400"/>
        </a:p>
      </dgm:t>
    </dgm:pt>
    <dgm:pt modelId="{2FA5F201-B499-4A07-8194-5023A31F20A3}">
      <dgm:prSet custT="1"/>
      <dgm:spPr/>
      <dgm:t>
        <a:bodyPr/>
        <a:lstStyle/>
        <a:p>
          <a:pPr>
            <a:lnSpc>
              <a:spcPct val="100000"/>
            </a:lnSpc>
          </a:pPr>
          <a:r>
            <a:rPr lang="en-US" sz="2800" dirty="0"/>
            <a:t>Experiment Design</a:t>
          </a:r>
        </a:p>
      </dgm:t>
    </dgm:pt>
    <dgm:pt modelId="{C4258660-165C-41B2-8E00-38212A247A0F}" type="parTrans" cxnId="{EF927082-6088-4C94-B7A7-D75CAA4492D1}">
      <dgm:prSet/>
      <dgm:spPr/>
      <dgm:t>
        <a:bodyPr/>
        <a:lstStyle/>
        <a:p>
          <a:endParaRPr lang="en-US"/>
        </a:p>
      </dgm:t>
    </dgm:pt>
    <dgm:pt modelId="{7D89D1B8-CD13-4CA2-9BAA-56FE47EDEE58}" type="sibTrans" cxnId="{EF927082-6088-4C94-B7A7-D75CAA4492D1}">
      <dgm:prSet/>
      <dgm:spPr/>
      <dgm:t>
        <a:bodyPr/>
        <a:lstStyle/>
        <a:p>
          <a:pPr>
            <a:lnSpc>
              <a:spcPct val="100000"/>
            </a:lnSpc>
          </a:pPr>
          <a:endParaRPr lang="en-US"/>
        </a:p>
      </dgm:t>
    </dgm:pt>
    <dgm:pt modelId="{6439D75B-D1CB-4764-9D78-1B1053CFD085}" type="pres">
      <dgm:prSet presAssocID="{4F0FC8ED-6C73-4559-8F32-58A375B810E9}" presName="root" presStyleCnt="0">
        <dgm:presLayoutVars>
          <dgm:dir/>
          <dgm:resizeHandles val="exact"/>
        </dgm:presLayoutVars>
      </dgm:prSet>
      <dgm:spPr/>
    </dgm:pt>
    <dgm:pt modelId="{5710F9ED-CEF9-4CE6-8104-7B92C7F2479D}" type="pres">
      <dgm:prSet presAssocID="{2FA5F201-B499-4A07-8194-5023A31F20A3}" presName="compNode" presStyleCnt="0"/>
      <dgm:spPr/>
    </dgm:pt>
    <dgm:pt modelId="{948A5DFB-F65B-4CB1-87AD-983DB6CFB899}" type="pres">
      <dgm:prSet presAssocID="{2FA5F201-B499-4A07-8194-5023A31F20A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est tubes"/>
        </a:ext>
      </dgm:extLst>
    </dgm:pt>
    <dgm:pt modelId="{3BB7E0CA-6B25-4205-8895-595922218D50}" type="pres">
      <dgm:prSet presAssocID="{2FA5F201-B499-4A07-8194-5023A31F20A3}" presName="spaceRect" presStyleCnt="0"/>
      <dgm:spPr/>
    </dgm:pt>
    <dgm:pt modelId="{80C4D387-B436-4247-8F8B-5B49E766CBDA}" type="pres">
      <dgm:prSet presAssocID="{2FA5F201-B499-4A07-8194-5023A31F20A3}" presName="textRect" presStyleLbl="revTx" presStyleIdx="0" presStyleCnt="2">
        <dgm:presLayoutVars>
          <dgm:chMax val="1"/>
          <dgm:chPref val="1"/>
        </dgm:presLayoutVars>
      </dgm:prSet>
      <dgm:spPr/>
    </dgm:pt>
    <dgm:pt modelId="{02A0EF69-D0CB-4C69-80CE-2A029E80EF4C}" type="pres">
      <dgm:prSet presAssocID="{7D89D1B8-CD13-4CA2-9BAA-56FE47EDEE58}" presName="sibTrans" presStyleCnt="0"/>
      <dgm:spPr/>
    </dgm:pt>
    <dgm:pt modelId="{B8627276-3F14-4F2C-B1B6-0F1170425E6D}" type="pres">
      <dgm:prSet presAssocID="{DA9FAAF3-34E9-42C3-AAC7-43EBB09590F2}" presName="compNode" presStyleCnt="0"/>
      <dgm:spPr/>
    </dgm:pt>
    <dgm:pt modelId="{68ACC2C7-64A1-4FA8-AB6D-D8E53A1FDEFC}" type="pres">
      <dgm:prSet presAssocID="{DA9FAAF3-34E9-42C3-AAC7-43EBB09590F2}"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icroscope with solid fill"/>
        </a:ext>
      </dgm:extLst>
    </dgm:pt>
    <dgm:pt modelId="{477B03E6-4B35-47FA-A202-370A376E68B1}" type="pres">
      <dgm:prSet presAssocID="{DA9FAAF3-34E9-42C3-AAC7-43EBB09590F2}" presName="spaceRect" presStyleCnt="0"/>
      <dgm:spPr/>
    </dgm:pt>
    <dgm:pt modelId="{3ED8A46B-3AEE-45DB-8D2D-F75BA16BEA80}" type="pres">
      <dgm:prSet presAssocID="{DA9FAAF3-34E9-42C3-AAC7-43EBB09590F2}" presName="textRect" presStyleLbl="revTx" presStyleIdx="1" presStyleCnt="2">
        <dgm:presLayoutVars>
          <dgm:chMax val="1"/>
          <dgm:chPref val="1"/>
        </dgm:presLayoutVars>
      </dgm:prSet>
      <dgm:spPr/>
    </dgm:pt>
  </dgm:ptLst>
  <dgm:cxnLst>
    <dgm:cxn modelId="{8060644C-0AF8-4C74-9735-4F0094BF6B13}" srcId="{4F0FC8ED-6C73-4559-8F32-58A375B810E9}" destId="{DA9FAAF3-34E9-42C3-AAC7-43EBB09590F2}" srcOrd="1" destOrd="0" parTransId="{FE56AC18-EE61-4C98-BCD9-ECDD3041903C}" sibTransId="{4FB2DCA1-F15B-4E8C-9E24-570A720F9978}"/>
    <dgm:cxn modelId="{EF927082-6088-4C94-B7A7-D75CAA4492D1}" srcId="{4F0FC8ED-6C73-4559-8F32-58A375B810E9}" destId="{2FA5F201-B499-4A07-8194-5023A31F20A3}" srcOrd="0" destOrd="0" parTransId="{C4258660-165C-41B2-8E00-38212A247A0F}" sibTransId="{7D89D1B8-CD13-4CA2-9BAA-56FE47EDEE58}"/>
    <dgm:cxn modelId="{B5BA73C2-4AA7-4C5C-8D33-3C5E33F1BF0A}" type="presOf" srcId="{4F0FC8ED-6C73-4559-8F32-58A375B810E9}" destId="{6439D75B-D1CB-4764-9D78-1B1053CFD085}" srcOrd="0" destOrd="0" presId="urn:microsoft.com/office/officeart/2018/2/layout/IconLabelList"/>
    <dgm:cxn modelId="{2F2499C4-4D09-4532-801A-CE73224C3B2B}" type="presOf" srcId="{DA9FAAF3-34E9-42C3-AAC7-43EBB09590F2}" destId="{3ED8A46B-3AEE-45DB-8D2D-F75BA16BEA80}" srcOrd="0" destOrd="0" presId="urn:microsoft.com/office/officeart/2018/2/layout/IconLabelList"/>
    <dgm:cxn modelId="{50062BF7-073F-4B3A-B387-EB414C132235}" type="presOf" srcId="{2FA5F201-B499-4A07-8194-5023A31F20A3}" destId="{80C4D387-B436-4247-8F8B-5B49E766CBDA}" srcOrd="0" destOrd="0" presId="urn:microsoft.com/office/officeart/2018/2/layout/IconLabelList"/>
    <dgm:cxn modelId="{E76D7370-E849-40F9-8AEE-3A208AC8DEB1}" type="presParOf" srcId="{6439D75B-D1CB-4764-9D78-1B1053CFD085}" destId="{5710F9ED-CEF9-4CE6-8104-7B92C7F2479D}" srcOrd="0" destOrd="0" presId="urn:microsoft.com/office/officeart/2018/2/layout/IconLabelList"/>
    <dgm:cxn modelId="{7F6B6846-9BFC-4C39-8656-28361BB0659A}" type="presParOf" srcId="{5710F9ED-CEF9-4CE6-8104-7B92C7F2479D}" destId="{948A5DFB-F65B-4CB1-87AD-983DB6CFB899}" srcOrd="0" destOrd="0" presId="urn:microsoft.com/office/officeart/2018/2/layout/IconLabelList"/>
    <dgm:cxn modelId="{E4F81F5E-7F9B-4C71-9C92-D30A4569E2E6}" type="presParOf" srcId="{5710F9ED-CEF9-4CE6-8104-7B92C7F2479D}" destId="{3BB7E0CA-6B25-4205-8895-595922218D50}" srcOrd="1" destOrd="0" presId="urn:microsoft.com/office/officeart/2018/2/layout/IconLabelList"/>
    <dgm:cxn modelId="{A51EE680-3664-4B3A-96B0-020EEF9C31C6}" type="presParOf" srcId="{5710F9ED-CEF9-4CE6-8104-7B92C7F2479D}" destId="{80C4D387-B436-4247-8F8B-5B49E766CBDA}" srcOrd="2" destOrd="0" presId="urn:microsoft.com/office/officeart/2018/2/layout/IconLabelList"/>
    <dgm:cxn modelId="{5C035B64-498F-4193-93AE-72B11ED66657}" type="presParOf" srcId="{6439D75B-D1CB-4764-9D78-1B1053CFD085}" destId="{02A0EF69-D0CB-4C69-80CE-2A029E80EF4C}" srcOrd="1" destOrd="0" presId="urn:microsoft.com/office/officeart/2018/2/layout/IconLabelList"/>
    <dgm:cxn modelId="{6CB268F9-4507-4E4D-8D09-D79C625DEF84}" type="presParOf" srcId="{6439D75B-D1CB-4764-9D78-1B1053CFD085}" destId="{B8627276-3F14-4F2C-B1B6-0F1170425E6D}" srcOrd="2" destOrd="0" presId="urn:microsoft.com/office/officeart/2018/2/layout/IconLabelList"/>
    <dgm:cxn modelId="{897EFBA5-86AC-4A0C-BF85-7129E53DED8C}" type="presParOf" srcId="{B8627276-3F14-4F2C-B1B6-0F1170425E6D}" destId="{68ACC2C7-64A1-4FA8-AB6D-D8E53A1FDEFC}" srcOrd="0" destOrd="0" presId="urn:microsoft.com/office/officeart/2018/2/layout/IconLabelList"/>
    <dgm:cxn modelId="{E8146FE2-3514-4EC1-8F39-30A519BB7FD4}" type="presParOf" srcId="{B8627276-3F14-4F2C-B1B6-0F1170425E6D}" destId="{477B03E6-4B35-47FA-A202-370A376E68B1}" srcOrd="1" destOrd="0" presId="urn:microsoft.com/office/officeart/2018/2/layout/IconLabelList"/>
    <dgm:cxn modelId="{D894A62F-EE97-46B7-96B6-B4DEBEF1D51C}" type="presParOf" srcId="{B8627276-3F14-4F2C-B1B6-0F1170425E6D}" destId="{3ED8A46B-3AEE-45DB-8D2D-F75BA16BEA8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F0FC8ED-6C73-4559-8F32-58A375B810E9}" type="doc">
      <dgm:prSet loTypeId="urn:microsoft.com/office/officeart/2018/2/layout/IconLabelList" loCatId="icon" qsTypeId="urn:microsoft.com/office/officeart/2005/8/quickstyle/simple1" qsCatId="simple" csTypeId="urn:microsoft.com/office/officeart/2005/8/colors/accent1_4" csCatId="accent1" phldr="1"/>
      <dgm:spPr/>
      <dgm:t>
        <a:bodyPr/>
        <a:lstStyle/>
        <a:p>
          <a:endParaRPr lang="en-US"/>
        </a:p>
      </dgm:t>
    </dgm:pt>
    <dgm:pt modelId="{DA9FAAF3-34E9-42C3-AAC7-43EBB09590F2}">
      <dgm:prSet custT="1"/>
      <dgm:spPr/>
      <dgm:t>
        <a:bodyPr/>
        <a:lstStyle/>
        <a:p>
          <a:pPr>
            <a:lnSpc>
              <a:spcPct val="100000"/>
            </a:lnSpc>
          </a:pPr>
          <a:r>
            <a:rPr lang="en-US" sz="2400" dirty="0"/>
            <a:t>Results of Benechmark experiments</a:t>
          </a:r>
        </a:p>
      </dgm:t>
    </dgm:pt>
    <dgm:pt modelId="{FE56AC18-EE61-4C98-BCD9-ECDD3041903C}" type="parTrans" cxnId="{8060644C-0AF8-4C74-9735-4F0094BF6B13}">
      <dgm:prSet/>
      <dgm:spPr/>
      <dgm:t>
        <a:bodyPr/>
        <a:lstStyle/>
        <a:p>
          <a:endParaRPr lang="en-US" sz="4000"/>
        </a:p>
      </dgm:t>
    </dgm:pt>
    <dgm:pt modelId="{4FB2DCA1-F15B-4E8C-9E24-570A720F9978}" type="sibTrans" cxnId="{8060644C-0AF8-4C74-9735-4F0094BF6B13}">
      <dgm:prSet/>
      <dgm:spPr/>
      <dgm:t>
        <a:bodyPr/>
        <a:lstStyle/>
        <a:p>
          <a:pPr>
            <a:lnSpc>
              <a:spcPct val="100000"/>
            </a:lnSpc>
          </a:pPr>
          <a:endParaRPr lang="en-US" sz="2400"/>
        </a:p>
      </dgm:t>
    </dgm:pt>
    <dgm:pt modelId="{D63E764F-F000-41E6-A791-CF277E7D0E2A}">
      <dgm:prSet custT="1"/>
      <dgm:spPr/>
      <dgm:t>
        <a:bodyPr/>
        <a:lstStyle/>
        <a:p>
          <a:pPr>
            <a:lnSpc>
              <a:spcPct val="100000"/>
            </a:lnSpc>
          </a:pPr>
          <a:r>
            <a:rPr lang="en-US" sz="2400" b="0" i="0" dirty="0"/>
            <a:t>Results of Environment Experiments </a:t>
          </a:r>
          <a:endParaRPr lang="en-US" sz="2400" dirty="0"/>
        </a:p>
      </dgm:t>
    </dgm:pt>
    <dgm:pt modelId="{FF63D9C8-9251-46B0-8EED-53D82388BCDF}" type="parTrans" cxnId="{9A1B9B9C-BA8E-4460-A80A-4C5B8751213C}">
      <dgm:prSet/>
      <dgm:spPr/>
      <dgm:t>
        <a:bodyPr/>
        <a:lstStyle/>
        <a:p>
          <a:endParaRPr lang="en-US" sz="4000"/>
        </a:p>
      </dgm:t>
    </dgm:pt>
    <dgm:pt modelId="{3374482A-ABDA-472D-A7E0-AEF1BDC5B91D}" type="sibTrans" cxnId="{9A1B9B9C-BA8E-4460-A80A-4C5B8751213C}">
      <dgm:prSet/>
      <dgm:spPr/>
      <dgm:t>
        <a:bodyPr/>
        <a:lstStyle/>
        <a:p>
          <a:pPr>
            <a:lnSpc>
              <a:spcPct val="100000"/>
            </a:lnSpc>
          </a:pPr>
          <a:endParaRPr lang="en-US" sz="2400"/>
        </a:p>
      </dgm:t>
    </dgm:pt>
    <dgm:pt modelId="{150731A6-E819-420C-87B4-5FA2AE89D7CE}">
      <dgm:prSet custT="1"/>
      <dgm:spPr/>
      <dgm:t>
        <a:bodyPr/>
        <a:lstStyle/>
        <a:p>
          <a:pPr>
            <a:lnSpc>
              <a:spcPct val="100000"/>
            </a:lnSpc>
          </a:pPr>
          <a:r>
            <a:rPr lang="en-US" sz="2800" b="0" i="0" dirty="0"/>
            <a:t>Anova</a:t>
          </a:r>
          <a:endParaRPr lang="en-US" sz="2800" dirty="0"/>
        </a:p>
      </dgm:t>
    </dgm:pt>
    <dgm:pt modelId="{AC8519D9-C9DA-4050-ACFF-41983341A133}" type="parTrans" cxnId="{27AD52D1-8AA8-4893-B643-D5545764C4B5}">
      <dgm:prSet/>
      <dgm:spPr/>
      <dgm:t>
        <a:bodyPr/>
        <a:lstStyle/>
        <a:p>
          <a:endParaRPr lang="en-US" sz="4000"/>
        </a:p>
      </dgm:t>
    </dgm:pt>
    <dgm:pt modelId="{6459813A-EDF7-437A-9CD7-9B2A19685D11}" type="sibTrans" cxnId="{27AD52D1-8AA8-4893-B643-D5545764C4B5}">
      <dgm:prSet/>
      <dgm:spPr/>
      <dgm:t>
        <a:bodyPr/>
        <a:lstStyle/>
        <a:p>
          <a:pPr>
            <a:lnSpc>
              <a:spcPct val="100000"/>
            </a:lnSpc>
          </a:pPr>
          <a:endParaRPr lang="en-US" sz="2400"/>
        </a:p>
      </dgm:t>
    </dgm:pt>
    <dgm:pt modelId="{77FFEF6A-0524-4368-B1D6-1092C1F85A0D}">
      <dgm:prSet custT="1"/>
      <dgm:spPr/>
      <dgm:t>
        <a:bodyPr/>
        <a:lstStyle/>
        <a:p>
          <a:pPr>
            <a:lnSpc>
              <a:spcPct val="100000"/>
            </a:lnSpc>
          </a:pPr>
          <a:r>
            <a:rPr lang="en-US" sz="2800" dirty="0"/>
            <a:t>Best Model Results</a:t>
          </a:r>
        </a:p>
      </dgm:t>
    </dgm:pt>
    <dgm:pt modelId="{48405CA6-3F79-4D49-9BD5-995ECD30D298}" type="parTrans" cxnId="{893509A0-BFC9-4C51-BAFF-A471B481F63B}">
      <dgm:prSet/>
      <dgm:spPr/>
      <dgm:t>
        <a:bodyPr/>
        <a:lstStyle/>
        <a:p>
          <a:endParaRPr lang="en-US"/>
        </a:p>
      </dgm:t>
    </dgm:pt>
    <dgm:pt modelId="{999865E6-FCCF-4F57-90AF-91E15F6D1BF3}" type="sibTrans" cxnId="{893509A0-BFC9-4C51-BAFF-A471B481F63B}">
      <dgm:prSet/>
      <dgm:spPr/>
      <dgm:t>
        <a:bodyPr/>
        <a:lstStyle/>
        <a:p>
          <a:endParaRPr lang="en-US"/>
        </a:p>
      </dgm:t>
    </dgm:pt>
    <dgm:pt modelId="{6439D75B-D1CB-4764-9D78-1B1053CFD085}" type="pres">
      <dgm:prSet presAssocID="{4F0FC8ED-6C73-4559-8F32-58A375B810E9}" presName="root" presStyleCnt="0">
        <dgm:presLayoutVars>
          <dgm:dir/>
          <dgm:resizeHandles val="exact"/>
        </dgm:presLayoutVars>
      </dgm:prSet>
      <dgm:spPr/>
    </dgm:pt>
    <dgm:pt modelId="{B8627276-3F14-4F2C-B1B6-0F1170425E6D}" type="pres">
      <dgm:prSet presAssocID="{DA9FAAF3-34E9-42C3-AAC7-43EBB09590F2}" presName="compNode" presStyleCnt="0"/>
      <dgm:spPr/>
    </dgm:pt>
    <dgm:pt modelId="{68ACC2C7-64A1-4FA8-AB6D-D8E53A1FDEFC}" type="pres">
      <dgm:prSet presAssocID="{DA9FAAF3-34E9-42C3-AAC7-43EBB09590F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ask"/>
        </a:ext>
      </dgm:extLst>
    </dgm:pt>
    <dgm:pt modelId="{477B03E6-4B35-47FA-A202-370A376E68B1}" type="pres">
      <dgm:prSet presAssocID="{DA9FAAF3-34E9-42C3-AAC7-43EBB09590F2}" presName="spaceRect" presStyleCnt="0"/>
      <dgm:spPr/>
    </dgm:pt>
    <dgm:pt modelId="{3ED8A46B-3AEE-45DB-8D2D-F75BA16BEA80}" type="pres">
      <dgm:prSet presAssocID="{DA9FAAF3-34E9-42C3-AAC7-43EBB09590F2}" presName="textRect" presStyleLbl="revTx" presStyleIdx="0" presStyleCnt="4">
        <dgm:presLayoutVars>
          <dgm:chMax val="1"/>
          <dgm:chPref val="1"/>
        </dgm:presLayoutVars>
      </dgm:prSet>
      <dgm:spPr/>
    </dgm:pt>
    <dgm:pt modelId="{1C9E5ABB-058E-40C8-8A21-0FA370DAFDE4}" type="pres">
      <dgm:prSet presAssocID="{4FB2DCA1-F15B-4E8C-9E24-570A720F9978}" presName="sibTrans" presStyleCnt="0"/>
      <dgm:spPr/>
    </dgm:pt>
    <dgm:pt modelId="{515F94BB-7A04-4C0D-8188-42C0D2AF183E}" type="pres">
      <dgm:prSet presAssocID="{D63E764F-F000-41E6-A791-CF277E7D0E2A}" presName="compNode" presStyleCnt="0"/>
      <dgm:spPr/>
    </dgm:pt>
    <dgm:pt modelId="{2A2DA2F7-B1C3-41D9-9AF6-8BD6D21AEE9A}" type="pres">
      <dgm:prSet presAssocID="{D63E764F-F000-41E6-A791-CF277E7D0E2A}"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lask with solid fill"/>
        </a:ext>
      </dgm:extLst>
    </dgm:pt>
    <dgm:pt modelId="{1C5BFEB9-BA17-42AB-A8E2-A861C9982FFF}" type="pres">
      <dgm:prSet presAssocID="{D63E764F-F000-41E6-A791-CF277E7D0E2A}" presName="spaceRect" presStyleCnt="0"/>
      <dgm:spPr/>
    </dgm:pt>
    <dgm:pt modelId="{BA685A08-DEC4-43E5-84D7-F4991F1BE6A6}" type="pres">
      <dgm:prSet presAssocID="{D63E764F-F000-41E6-A791-CF277E7D0E2A}" presName="textRect" presStyleLbl="revTx" presStyleIdx="1" presStyleCnt="4">
        <dgm:presLayoutVars>
          <dgm:chMax val="1"/>
          <dgm:chPref val="1"/>
        </dgm:presLayoutVars>
      </dgm:prSet>
      <dgm:spPr/>
    </dgm:pt>
    <dgm:pt modelId="{852DCD5B-BD03-46D4-9541-B8C4E3968184}" type="pres">
      <dgm:prSet presAssocID="{3374482A-ABDA-472D-A7E0-AEF1BDC5B91D}" presName="sibTrans" presStyleCnt="0"/>
      <dgm:spPr/>
    </dgm:pt>
    <dgm:pt modelId="{BE4AB6C1-32DE-4940-804F-AAB5112C55EC}" type="pres">
      <dgm:prSet presAssocID="{150731A6-E819-420C-87B4-5FA2AE89D7CE}" presName="compNode" presStyleCnt="0"/>
      <dgm:spPr/>
    </dgm:pt>
    <dgm:pt modelId="{B6F8D309-29EC-47A9-AB88-FB96EB627786}" type="pres">
      <dgm:prSet presAssocID="{150731A6-E819-420C-87B4-5FA2AE89D7C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eaker"/>
        </a:ext>
      </dgm:extLst>
    </dgm:pt>
    <dgm:pt modelId="{8B2BE540-53C7-4F3A-B782-F9ECEC1792EC}" type="pres">
      <dgm:prSet presAssocID="{150731A6-E819-420C-87B4-5FA2AE89D7CE}" presName="spaceRect" presStyleCnt="0"/>
      <dgm:spPr/>
    </dgm:pt>
    <dgm:pt modelId="{33A717EE-2DD8-454E-B166-C9361CBD1FCC}" type="pres">
      <dgm:prSet presAssocID="{150731A6-E819-420C-87B4-5FA2AE89D7CE}" presName="textRect" presStyleLbl="revTx" presStyleIdx="2" presStyleCnt="4">
        <dgm:presLayoutVars>
          <dgm:chMax val="1"/>
          <dgm:chPref val="1"/>
        </dgm:presLayoutVars>
      </dgm:prSet>
      <dgm:spPr/>
    </dgm:pt>
    <dgm:pt modelId="{A31103F0-A61F-434F-9559-D641D12DB256}" type="pres">
      <dgm:prSet presAssocID="{6459813A-EDF7-437A-9CD7-9B2A19685D11}" presName="sibTrans" presStyleCnt="0"/>
      <dgm:spPr/>
    </dgm:pt>
    <dgm:pt modelId="{9470BF2F-790E-461C-9D43-7FECF59FBBF5}" type="pres">
      <dgm:prSet presAssocID="{77FFEF6A-0524-4368-B1D6-1092C1F85A0D}" presName="compNode" presStyleCnt="0"/>
      <dgm:spPr/>
    </dgm:pt>
    <dgm:pt modelId="{AAD7673E-CF22-4D38-B41E-EC33F92D33F6}" type="pres">
      <dgm:prSet presAssocID="{77FFEF6A-0524-4368-B1D6-1092C1F85A0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heckmark with solid fill"/>
        </a:ext>
      </dgm:extLst>
    </dgm:pt>
    <dgm:pt modelId="{09E686E9-2F33-487B-A1C9-F0675B239317}" type="pres">
      <dgm:prSet presAssocID="{77FFEF6A-0524-4368-B1D6-1092C1F85A0D}" presName="spaceRect" presStyleCnt="0"/>
      <dgm:spPr/>
    </dgm:pt>
    <dgm:pt modelId="{5101995A-809D-45B7-A6C1-80BB61A19FF3}" type="pres">
      <dgm:prSet presAssocID="{77FFEF6A-0524-4368-B1D6-1092C1F85A0D}" presName="textRect" presStyleLbl="revTx" presStyleIdx="3" presStyleCnt="4">
        <dgm:presLayoutVars>
          <dgm:chMax val="1"/>
          <dgm:chPref val="1"/>
        </dgm:presLayoutVars>
      </dgm:prSet>
      <dgm:spPr/>
    </dgm:pt>
  </dgm:ptLst>
  <dgm:cxnLst>
    <dgm:cxn modelId="{7473C102-DC6B-48B8-BFFD-DEDA7130FEFB}" type="presOf" srcId="{D63E764F-F000-41E6-A791-CF277E7D0E2A}" destId="{BA685A08-DEC4-43E5-84D7-F4991F1BE6A6}" srcOrd="0" destOrd="0" presId="urn:microsoft.com/office/officeart/2018/2/layout/IconLabelList"/>
    <dgm:cxn modelId="{39DA3D6B-51BB-44BA-8FA9-BD56F33F920E}" type="presOf" srcId="{77FFEF6A-0524-4368-B1D6-1092C1F85A0D}" destId="{5101995A-809D-45B7-A6C1-80BB61A19FF3}" srcOrd="0" destOrd="0" presId="urn:microsoft.com/office/officeart/2018/2/layout/IconLabelList"/>
    <dgm:cxn modelId="{8060644C-0AF8-4C74-9735-4F0094BF6B13}" srcId="{4F0FC8ED-6C73-4559-8F32-58A375B810E9}" destId="{DA9FAAF3-34E9-42C3-AAC7-43EBB09590F2}" srcOrd="0" destOrd="0" parTransId="{FE56AC18-EE61-4C98-BCD9-ECDD3041903C}" sibTransId="{4FB2DCA1-F15B-4E8C-9E24-570A720F9978}"/>
    <dgm:cxn modelId="{9A1B9B9C-BA8E-4460-A80A-4C5B8751213C}" srcId="{4F0FC8ED-6C73-4559-8F32-58A375B810E9}" destId="{D63E764F-F000-41E6-A791-CF277E7D0E2A}" srcOrd="1" destOrd="0" parTransId="{FF63D9C8-9251-46B0-8EED-53D82388BCDF}" sibTransId="{3374482A-ABDA-472D-A7E0-AEF1BDC5B91D}"/>
    <dgm:cxn modelId="{893509A0-BFC9-4C51-BAFF-A471B481F63B}" srcId="{4F0FC8ED-6C73-4559-8F32-58A375B810E9}" destId="{77FFEF6A-0524-4368-B1D6-1092C1F85A0D}" srcOrd="3" destOrd="0" parTransId="{48405CA6-3F79-4D49-9BD5-995ECD30D298}" sibTransId="{999865E6-FCCF-4F57-90AF-91E15F6D1BF3}"/>
    <dgm:cxn modelId="{368523A4-8DDD-4C84-B82D-CE485E046DFC}" type="presOf" srcId="{150731A6-E819-420C-87B4-5FA2AE89D7CE}" destId="{33A717EE-2DD8-454E-B166-C9361CBD1FCC}" srcOrd="0" destOrd="0" presId="urn:microsoft.com/office/officeart/2018/2/layout/IconLabelList"/>
    <dgm:cxn modelId="{B5BA73C2-4AA7-4C5C-8D33-3C5E33F1BF0A}" type="presOf" srcId="{4F0FC8ED-6C73-4559-8F32-58A375B810E9}" destId="{6439D75B-D1CB-4764-9D78-1B1053CFD085}" srcOrd="0" destOrd="0" presId="urn:microsoft.com/office/officeart/2018/2/layout/IconLabelList"/>
    <dgm:cxn modelId="{2F2499C4-4D09-4532-801A-CE73224C3B2B}" type="presOf" srcId="{DA9FAAF3-34E9-42C3-AAC7-43EBB09590F2}" destId="{3ED8A46B-3AEE-45DB-8D2D-F75BA16BEA80}" srcOrd="0" destOrd="0" presId="urn:microsoft.com/office/officeart/2018/2/layout/IconLabelList"/>
    <dgm:cxn modelId="{27AD52D1-8AA8-4893-B643-D5545764C4B5}" srcId="{4F0FC8ED-6C73-4559-8F32-58A375B810E9}" destId="{150731A6-E819-420C-87B4-5FA2AE89D7CE}" srcOrd="2" destOrd="0" parTransId="{AC8519D9-C9DA-4050-ACFF-41983341A133}" sibTransId="{6459813A-EDF7-437A-9CD7-9B2A19685D11}"/>
    <dgm:cxn modelId="{6CB268F9-4507-4E4D-8D09-D79C625DEF84}" type="presParOf" srcId="{6439D75B-D1CB-4764-9D78-1B1053CFD085}" destId="{B8627276-3F14-4F2C-B1B6-0F1170425E6D}" srcOrd="0" destOrd="0" presId="urn:microsoft.com/office/officeart/2018/2/layout/IconLabelList"/>
    <dgm:cxn modelId="{897EFBA5-86AC-4A0C-BF85-7129E53DED8C}" type="presParOf" srcId="{B8627276-3F14-4F2C-B1B6-0F1170425E6D}" destId="{68ACC2C7-64A1-4FA8-AB6D-D8E53A1FDEFC}" srcOrd="0" destOrd="0" presId="urn:microsoft.com/office/officeart/2018/2/layout/IconLabelList"/>
    <dgm:cxn modelId="{E8146FE2-3514-4EC1-8F39-30A519BB7FD4}" type="presParOf" srcId="{B8627276-3F14-4F2C-B1B6-0F1170425E6D}" destId="{477B03E6-4B35-47FA-A202-370A376E68B1}" srcOrd="1" destOrd="0" presId="urn:microsoft.com/office/officeart/2018/2/layout/IconLabelList"/>
    <dgm:cxn modelId="{D894A62F-EE97-46B7-96B6-B4DEBEF1D51C}" type="presParOf" srcId="{B8627276-3F14-4F2C-B1B6-0F1170425E6D}" destId="{3ED8A46B-3AEE-45DB-8D2D-F75BA16BEA80}" srcOrd="2" destOrd="0" presId="urn:microsoft.com/office/officeart/2018/2/layout/IconLabelList"/>
    <dgm:cxn modelId="{9F75BB47-131D-4A86-9EE2-C26F77ED9354}" type="presParOf" srcId="{6439D75B-D1CB-4764-9D78-1B1053CFD085}" destId="{1C9E5ABB-058E-40C8-8A21-0FA370DAFDE4}" srcOrd="1" destOrd="0" presId="urn:microsoft.com/office/officeart/2018/2/layout/IconLabelList"/>
    <dgm:cxn modelId="{97C95380-A9C9-4E32-B75A-E1D1B02F02A1}" type="presParOf" srcId="{6439D75B-D1CB-4764-9D78-1B1053CFD085}" destId="{515F94BB-7A04-4C0D-8188-42C0D2AF183E}" srcOrd="2" destOrd="0" presId="urn:microsoft.com/office/officeart/2018/2/layout/IconLabelList"/>
    <dgm:cxn modelId="{9E64DA1B-9768-43D3-8140-6722FEA8AEF8}" type="presParOf" srcId="{515F94BB-7A04-4C0D-8188-42C0D2AF183E}" destId="{2A2DA2F7-B1C3-41D9-9AF6-8BD6D21AEE9A}" srcOrd="0" destOrd="0" presId="urn:microsoft.com/office/officeart/2018/2/layout/IconLabelList"/>
    <dgm:cxn modelId="{EC3BB772-C6A8-4203-B502-1B62D5A1DC3C}" type="presParOf" srcId="{515F94BB-7A04-4C0D-8188-42C0D2AF183E}" destId="{1C5BFEB9-BA17-42AB-A8E2-A861C9982FFF}" srcOrd="1" destOrd="0" presId="urn:microsoft.com/office/officeart/2018/2/layout/IconLabelList"/>
    <dgm:cxn modelId="{126910CA-0B64-4C1F-8A9E-95B0AFDCD60B}" type="presParOf" srcId="{515F94BB-7A04-4C0D-8188-42C0D2AF183E}" destId="{BA685A08-DEC4-43E5-84D7-F4991F1BE6A6}" srcOrd="2" destOrd="0" presId="urn:microsoft.com/office/officeart/2018/2/layout/IconLabelList"/>
    <dgm:cxn modelId="{B5E25AFC-699C-4A57-9491-E879E9EBD8A7}" type="presParOf" srcId="{6439D75B-D1CB-4764-9D78-1B1053CFD085}" destId="{852DCD5B-BD03-46D4-9541-B8C4E3968184}" srcOrd="3" destOrd="0" presId="urn:microsoft.com/office/officeart/2018/2/layout/IconLabelList"/>
    <dgm:cxn modelId="{28286A1A-A9FE-4BBE-9C43-7CBBC02FA095}" type="presParOf" srcId="{6439D75B-D1CB-4764-9D78-1B1053CFD085}" destId="{BE4AB6C1-32DE-4940-804F-AAB5112C55EC}" srcOrd="4" destOrd="0" presId="urn:microsoft.com/office/officeart/2018/2/layout/IconLabelList"/>
    <dgm:cxn modelId="{46AF3A14-12A6-45D1-A106-D62796913741}" type="presParOf" srcId="{BE4AB6C1-32DE-4940-804F-AAB5112C55EC}" destId="{B6F8D309-29EC-47A9-AB88-FB96EB627786}" srcOrd="0" destOrd="0" presId="urn:microsoft.com/office/officeart/2018/2/layout/IconLabelList"/>
    <dgm:cxn modelId="{33F93A05-C972-463D-8CE2-F7881757262E}" type="presParOf" srcId="{BE4AB6C1-32DE-4940-804F-AAB5112C55EC}" destId="{8B2BE540-53C7-4F3A-B782-F9ECEC1792EC}" srcOrd="1" destOrd="0" presId="urn:microsoft.com/office/officeart/2018/2/layout/IconLabelList"/>
    <dgm:cxn modelId="{EDF18A19-3454-40CF-9EE2-ED2953CFEB27}" type="presParOf" srcId="{BE4AB6C1-32DE-4940-804F-AAB5112C55EC}" destId="{33A717EE-2DD8-454E-B166-C9361CBD1FCC}" srcOrd="2" destOrd="0" presId="urn:microsoft.com/office/officeart/2018/2/layout/IconLabelList"/>
    <dgm:cxn modelId="{4AFEEBBE-BABC-4A09-979B-931D1D78449E}" type="presParOf" srcId="{6439D75B-D1CB-4764-9D78-1B1053CFD085}" destId="{A31103F0-A61F-434F-9559-D641D12DB256}" srcOrd="5" destOrd="0" presId="urn:microsoft.com/office/officeart/2018/2/layout/IconLabelList"/>
    <dgm:cxn modelId="{E8B6DB6C-A881-440A-AB77-7242769845D5}" type="presParOf" srcId="{6439D75B-D1CB-4764-9D78-1B1053CFD085}" destId="{9470BF2F-790E-461C-9D43-7FECF59FBBF5}" srcOrd="6" destOrd="0" presId="urn:microsoft.com/office/officeart/2018/2/layout/IconLabelList"/>
    <dgm:cxn modelId="{4C2BF53C-384E-48EA-981F-9DED030276AF}" type="presParOf" srcId="{9470BF2F-790E-461C-9D43-7FECF59FBBF5}" destId="{AAD7673E-CF22-4D38-B41E-EC33F92D33F6}" srcOrd="0" destOrd="0" presId="urn:microsoft.com/office/officeart/2018/2/layout/IconLabelList"/>
    <dgm:cxn modelId="{7633EA87-430B-428D-8C37-02E996D83D00}" type="presParOf" srcId="{9470BF2F-790E-461C-9D43-7FECF59FBBF5}" destId="{09E686E9-2F33-487B-A1C9-F0675B239317}" srcOrd="1" destOrd="0" presId="urn:microsoft.com/office/officeart/2018/2/layout/IconLabelList"/>
    <dgm:cxn modelId="{12B97DDC-3F2E-4A97-95CA-64F7846B1171}" type="presParOf" srcId="{9470BF2F-790E-461C-9D43-7FECF59FBBF5}" destId="{5101995A-809D-45B7-A6C1-80BB61A19FF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8103AD-5845-485C-B152-B00891D0633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A27C50F-62EF-41BE-9004-BD14297DEB75}">
      <dgm:prSet custT="1"/>
      <dgm:spPr/>
      <dgm:t>
        <a:bodyPr/>
        <a:lstStyle/>
        <a:p>
          <a:pPr>
            <a:lnSpc>
              <a:spcPct val="100000"/>
            </a:lnSpc>
          </a:pPr>
          <a:r>
            <a:rPr lang="en-US" sz="3200" b="0" i="0" dirty="0"/>
            <a:t>1.1.</a:t>
          </a:r>
          <a:r>
            <a:rPr lang="en-US" sz="3200" b="1" i="0" dirty="0"/>
            <a:t> </a:t>
          </a:r>
          <a:r>
            <a:rPr lang="en-US" sz="3200" b="0" i="0" dirty="0"/>
            <a:t>Background</a:t>
          </a:r>
          <a:endParaRPr lang="en-US" sz="3200" dirty="0"/>
        </a:p>
      </dgm:t>
    </dgm:pt>
    <dgm:pt modelId="{B5C73088-78EC-4ECE-90C4-8D50F2EADF08}" type="parTrans" cxnId="{C2E84036-0107-45DD-9664-2AB77B751920}">
      <dgm:prSet/>
      <dgm:spPr/>
      <dgm:t>
        <a:bodyPr/>
        <a:lstStyle/>
        <a:p>
          <a:endParaRPr lang="en-US"/>
        </a:p>
      </dgm:t>
    </dgm:pt>
    <dgm:pt modelId="{580B1688-4935-48D1-A2B5-3EAE7BFBDD72}" type="sibTrans" cxnId="{C2E84036-0107-45DD-9664-2AB77B751920}">
      <dgm:prSet/>
      <dgm:spPr/>
      <dgm:t>
        <a:bodyPr/>
        <a:lstStyle/>
        <a:p>
          <a:endParaRPr lang="en-US"/>
        </a:p>
      </dgm:t>
    </dgm:pt>
    <dgm:pt modelId="{8F08C1B1-F49A-4C8F-B3E1-59FD3FAD7A0B}">
      <dgm:prSet custT="1"/>
      <dgm:spPr/>
      <dgm:t>
        <a:bodyPr/>
        <a:lstStyle/>
        <a:p>
          <a:pPr>
            <a:lnSpc>
              <a:spcPct val="100000"/>
            </a:lnSpc>
          </a:pPr>
          <a:r>
            <a:rPr lang="en-US" sz="3200" b="0" i="0" dirty="0"/>
            <a:t>1.2.</a:t>
          </a:r>
          <a:r>
            <a:rPr lang="en-US" sz="3200" b="1" i="0" dirty="0"/>
            <a:t> </a:t>
          </a:r>
          <a:r>
            <a:rPr lang="en-US" sz="3200" b="0" i="0" dirty="0"/>
            <a:t>Project Idea</a:t>
          </a:r>
          <a:endParaRPr lang="en-US" sz="3200" dirty="0"/>
        </a:p>
      </dgm:t>
    </dgm:pt>
    <dgm:pt modelId="{94B7F785-AB39-4A31-9D8E-4B2471DD1305}" type="parTrans" cxnId="{932FC0BD-DF9A-40F3-9653-52F96C4DB30C}">
      <dgm:prSet/>
      <dgm:spPr/>
      <dgm:t>
        <a:bodyPr/>
        <a:lstStyle/>
        <a:p>
          <a:endParaRPr lang="en-US"/>
        </a:p>
      </dgm:t>
    </dgm:pt>
    <dgm:pt modelId="{C3B59ADF-4917-4A25-847A-299D54C31C62}" type="sibTrans" cxnId="{932FC0BD-DF9A-40F3-9653-52F96C4DB30C}">
      <dgm:prSet/>
      <dgm:spPr/>
      <dgm:t>
        <a:bodyPr/>
        <a:lstStyle/>
        <a:p>
          <a:endParaRPr lang="en-US"/>
        </a:p>
      </dgm:t>
    </dgm:pt>
    <dgm:pt modelId="{7843D811-6079-419D-9113-EE35A6FF9664}" type="pres">
      <dgm:prSet presAssocID="{458103AD-5845-485C-B152-B00891D06336}" presName="root" presStyleCnt="0">
        <dgm:presLayoutVars>
          <dgm:dir/>
          <dgm:resizeHandles val="exact"/>
        </dgm:presLayoutVars>
      </dgm:prSet>
      <dgm:spPr/>
    </dgm:pt>
    <dgm:pt modelId="{C1FA593E-72B0-464C-AD52-8BDF9FB6A952}" type="pres">
      <dgm:prSet presAssocID="{BA27C50F-62EF-41BE-9004-BD14297DEB75}" presName="compNode" presStyleCnt="0"/>
      <dgm:spPr/>
    </dgm:pt>
    <dgm:pt modelId="{B2B6B067-5801-493B-AD24-69CEC53B1B51}" type="pres">
      <dgm:prSet presAssocID="{BA27C50F-62EF-41BE-9004-BD14297DEB7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le HTML"/>
        </a:ext>
      </dgm:extLst>
    </dgm:pt>
    <dgm:pt modelId="{88E65F40-6D73-47D9-9378-51CA2C02FA23}" type="pres">
      <dgm:prSet presAssocID="{BA27C50F-62EF-41BE-9004-BD14297DEB75}" presName="spaceRect" presStyleCnt="0"/>
      <dgm:spPr/>
    </dgm:pt>
    <dgm:pt modelId="{BF162B3D-181B-4364-899D-AA122D93CBFF}" type="pres">
      <dgm:prSet presAssocID="{BA27C50F-62EF-41BE-9004-BD14297DEB75}" presName="textRect" presStyleLbl="revTx" presStyleIdx="0" presStyleCnt="2">
        <dgm:presLayoutVars>
          <dgm:chMax val="1"/>
          <dgm:chPref val="1"/>
        </dgm:presLayoutVars>
      </dgm:prSet>
      <dgm:spPr/>
    </dgm:pt>
    <dgm:pt modelId="{6B387082-6F92-4D30-AF4E-A66437208E21}" type="pres">
      <dgm:prSet presAssocID="{580B1688-4935-48D1-A2B5-3EAE7BFBDD72}" presName="sibTrans" presStyleCnt="0"/>
      <dgm:spPr/>
    </dgm:pt>
    <dgm:pt modelId="{E2D05347-113D-4760-8B1F-0E9A85551DA0}" type="pres">
      <dgm:prSet presAssocID="{8F08C1B1-F49A-4C8F-B3E1-59FD3FAD7A0B}" presName="compNode" presStyleCnt="0"/>
      <dgm:spPr/>
    </dgm:pt>
    <dgm:pt modelId="{6EE4D35C-7AD7-48D6-9EC5-9C6604F65563}" type="pres">
      <dgm:prSet presAssocID="{8F08C1B1-F49A-4C8F-B3E1-59FD3FAD7A0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ment"/>
        </a:ext>
      </dgm:extLst>
    </dgm:pt>
    <dgm:pt modelId="{36312ABD-171D-4F36-A926-56E0DD29ACB8}" type="pres">
      <dgm:prSet presAssocID="{8F08C1B1-F49A-4C8F-B3E1-59FD3FAD7A0B}" presName="spaceRect" presStyleCnt="0"/>
      <dgm:spPr/>
    </dgm:pt>
    <dgm:pt modelId="{8969117A-8221-45A8-9BBF-D3A1D2353799}" type="pres">
      <dgm:prSet presAssocID="{8F08C1B1-F49A-4C8F-B3E1-59FD3FAD7A0B}" presName="textRect" presStyleLbl="revTx" presStyleIdx="1" presStyleCnt="2">
        <dgm:presLayoutVars>
          <dgm:chMax val="1"/>
          <dgm:chPref val="1"/>
        </dgm:presLayoutVars>
      </dgm:prSet>
      <dgm:spPr/>
    </dgm:pt>
  </dgm:ptLst>
  <dgm:cxnLst>
    <dgm:cxn modelId="{C2E84036-0107-45DD-9664-2AB77B751920}" srcId="{458103AD-5845-485C-B152-B00891D06336}" destId="{BA27C50F-62EF-41BE-9004-BD14297DEB75}" srcOrd="0" destOrd="0" parTransId="{B5C73088-78EC-4ECE-90C4-8D50F2EADF08}" sibTransId="{580B1688-4935-48D1-A2B5-3EAE7BFBDD72}"/>
    <dgm:cxn modelId="{96357285-1389-4D53-B320-746B2C248ED3}" type="presOf" srcId="{458103AD-5845-485C-B152-B00891D06336}" destId="{7843D811-6079-419D-9113-EE35A6FF9664}" srcOrd="0" destOrd="0" presId="urn:microsoft.com/office/officeart/2018/2/layout/IconLabelList"/>
    <dgm:cxn modelId="{932FC0BD-DF9A-40F3-9653-52F96C4DB30C}" srcId="{458103AD-5845-485C-B152-B00891D06336}" destId="{8F08C1B1-F49A-4C8F-B3E1-59FD3FAD7A0B}" srcOrd="1" destOrd="0" parTransId="{94B7F785-AB39-4A31-9D8E-4B2471DD1305}" sibTransId="{C3B59ADF-4917-4A25-847A-299D54C31C62}"/>
    <dgm:cxn modelId="{E249F6CA-0D47-47B8-ABED-AA0AEB651182}" type="presOf" srcId="{BA27C50F-62EF-41BE-9004-BD14297DEB75}" destId="{BF162B3D-181B-4364-899D-AA122D93CBFF}" srcOrd="0" destOrd="0" presId="urn:microsoft.com/office/officeart/2018/2/layout/IconLabelList"/>
    <dgm:cxn modelId="{CDDAE0CC-8B5F-4C55-9E4C-0D72CB45579E}" type="presOf" srcId="{8F08C1B1-F49A-4C8F-B3E1-59FD3FAD7A0B}" destId="{8969117A-8221-45A8-9BBF-D3A1D2353799}" srcOrd="0" destOrd="0" presId="urn:microsoft.com/office/officeart/2018/2/layout/IconLabelList"/>
    <dgm:cxn modelId="{B2321760-AB96-4BBE-9C17-D64EAF4A76CE}" type="presParOf" srcId="{7843D811-6079-419D-9113-EE35A6FF9664}" destId="{C1FA593E-72B0-464C-AD52-8BDF9FB6A952}" srcOrd="0" destOrd="0" presId="urn:microsoft.com/office/officeart/2018/2/layout/IconLabelList"/>
    <dgm:cxn modelId="{6422BDEB-DE3A-4BFD-8F90-7114474C8BA2}" type="presParOf" srcId="{C1FA593E-72B0-464C-AD52-8BDF9FB6A952}" destId="{B2B6B067-5801-493B-AD24-69CEC53B1B51}" srcOrd="0" destOrd="0" presId="urn:microsoft.com/office/officeart/2018/2/layout/IconLabelList"/>
    <dgm:cxn modelId="{E30FAF43-F7F8-4C91-9938-6362F22939CA}" type="presParOf" srcId="{C1FA593E-72B0-464C-AD52-8BDF9FB6A952}" destId="{88E65F40-6D73-47D9-9378-51CA2C02FA23}" srcOrd="1" destOrd="0" presId="urn:microsoft.com/office/officeart/2018/2/layout/IconLabelList"/>
    <dgm:cxn modelId="{51F3AF41-3260-46D1-8167-B581A26D37C1}" type="presParOf" srcId="{C1FA593E-72B0-464C-AD52-8BDF9FB6A952}" destId="{BF162B3D-181B-4364-899D-AA122D93CBFF}" srcOrd="2" destOrd="0" presId="urn:microsoft.com/office/officeart/2018/2/layout/IconLabelList"/>
    <dgm:cxn modelId="{BA8413A9-0DC4-4C3F-B366-194AE2CBA0DC}" type="presParOf" srcId="{7843D811-6079-419D-9113-EE35A6FF9664}" destId="{6B387082-6F92-4D30-AF4E-A66437208E21}" srcOrd="1" destOrd="0" presId="urn:microsoft.com/office/officeart/2018/2/layout/IconLabelList"/>
    <dgm:cxn modelId="{0247B3E1-5137-4559-BE8A-9F897D6F327A}" type="presParOf" srcId="{7843D811-6079-419D-9113-EE35A6FF9664}" destId="{E2D05347-113D-4760-8B1F-0E9A85551DA0}" srcOrd="2" destOrd="0" presId="urn:microsoft.com/office/officeart/2018/2/layout/IconLabelList"/>
    <dgm:cxn modelId="{18B1D3E9-CCB3-4933-A803-967BC1C9A1AC}" type="presParOf" srcId="{E2D05347-113D-4760-8B1F-0E9A85551DA0}" destId="{6EE4D35C-7AD7-48D6-9EC5-9C6604F65563}" srcOrd="0" destOrd="0" presId="urn:microsoft.com/office/officeart/2018/2/layout/IconLabelList"/>
    <dgm:cxn modelId="{D7F5A0C0-E9AD-4585-997F-4D9ADDF11482}" type="presParOf" srcId="{E2D05347-113D-4760-8B1F-0E9A85551DA0}" destId="{36312ABD-171D-4F36-A926-56E0DD29ACB8}" srcOrd="1" destOrd="0" presId="urn:microsoft.com/office/officeart/2018/2/layout/IconLabelList"/>
    <dgm:cxn modelId="{E2B74A54-A601-46AC-BAFE-D3997B067CEF}" type="presParOf" srcId="{E2D05347-113D-4760-8B1F-0E9A85551DA0}" destId="{8969117A-8221-45A8-9BBF-D3A1D235379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8103AD-5845-485C-B152-B00891D0633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A27C50F-62EF-41BE-9004-BD14297DEB75}">
      <dgm:prSet custT="1"/>
      <dgm:spPr/>
      <dgm:t>
        <a:bodyPr/>
        <a:lstStyle/>
        <a:p>
          <a:pPr>
            <a:lnSpc>
              <a:spcPct val="100000"/>
            </a:lnSpc>
          </a:pPr>
          <a:r>
            <a:rPr lang="en-US" sz="3200" b="0" i="0" dirty="0"/>
            <a:t>1.1.</a:t>
          </a:r>
          <a:r>
            <a:rPr lang="en-US" sz="3200" b="1" i="0" dirty="0"/>
            <a:t> </a:t>
          </a:r>
          <a:r>
            <a:rPr lang="en-US" sz="3200" b="0" i="0" dirty="0"/>
            <a:t>Background</a:t>
          </a:r>
          <a:endParaRPr lang="en-US" sz="3200" dirty="0"/>
        </a:p>
      </dgm:t>
    </dgm:pt>
    <dgm:pt modelId="{B5C73088-78EC-4ECE-90C4-8D50F2EADF08}" type="parTrans" cxnId="{C2E84036-0107-45DD-9664-2AB77B751920}">
      <dgm:prSet/>
      <dgm:spPr/>
      <dgm:t>
        <a:bodyPr/>
        <a:lstStyle/>
        <a:p>
          <a:endParaRPr lang="en-US"/>
        </a:p>
      </dgm:t>
    </dgm:pt>
    <dgm:pt modelId="{580B1688-4935-48D1-A2B5-3EAE7BFBDD72}" type="sibTrans" cxnId="{C2E84036-0107-45DD-9664-2AB77B751920}">
      <dgm:prSet/>
      <dgm:spPr/>
      <dgm:t>
        <a:bodyPr/>
        <a:lstStyle/>
        <a:p>
          <a:endParaRPr lang="en-US"/>
        </a:p>
      </dgm:t>
    </dgm:pt>
    <dgm:pt modelId="{8F08C1B1-F49A-4C8F-B3E1-59FD3FAD7A0B}">
      <dgm:prSet custT="1"/>
      <dgm:spPr/>
      <dgm:t>
        <a:bodyPr/>
        <a:lstStyle/>
        <a:p>
          <a:pPr>
            <a:lnSpc>
              <a:spcPct val="100000"/>
            </a:lnSpc>
          </a:pPr>
          <a:r>
            <a:rPr lang="en-US" sz="3200" b="0" i="0" dirty="0"/>
            <a:t>1.2.</a:t>
          </a:r>
          <a:r>
            <a:rPr lang="en-US" sz="3200" b="1" i="0" dirty="0"/>
            <a:t> </a:t>
          </a:r>
          <a:r>
            <a:rPr lang="en-US" sz="3200" b="0" i="0" dirty="0"/>
            <a:t>Project Idea</a:t>
          </a:r>
          <a:endParaRPr lang="en-US" sz="3200" dirty="0"/>
        </a:p>
      </dgm:t>
    </dgm:pt>
    <dgm:pt modelId="{94B7F785-AB39-4A31-9D8E-4B2471DD1305}" type="parTrans" cxnId="{932FC0BD-DF9A-40F3-9653-52F96C4DB30C}">
      <dgm:prSet/>
      <dgm:spPr/>
      <dgm:t>
        <a:bodyPr/>
        <a:lstStyle/>
        <a:p>
          <a:endParaRPr lang="en-US"/>
        </a:p>
      </dgm:t>
    </dgm:pt>
    <dgm:pt modelId="{C3B59ADF-4917-4A25-847A-299D54C31C62}" type="sibTrans" cxnId="{932FC0BD-DF9A-40F3-9653-52F96C4DB30C}">
      <dgm:prSet/>
      <dgm:spPr/>
      <dgm:t>
        <a:bodyPr/>
        <a:lstStyle/>
        <a:p>
          <a:endParaRPr lang="en-US"/>
        </a:p>
      </dgm:t>
    </dgm:pt>
    <dgm:pt modelId="{7843D811-6079-419D-9113-EE35A6FF9664}" type="pres">
      <dgm:prSet presAssocID="{458103AD-5845-485C-B152-B00891D06336}" presName="root" presStyleCnt="0">
        <dgm:presLayoutVars>
          <dgm:dir/>
          <dgm:resizeHandles val="exact"/>
        </dgm:presLayoutVars>
      </dgm:prSet>
      <dgm:spPr/>
    </dgm:pt>
    <dgm:pt modelId="{C1FA593E-72B0-464C-AD52-8BDF9FB6A952}" type="pres">
      <dgm:prSet presAssocID="{BA27C50F-62EF-41BE-9004-BD14297DEB75}" presName="compNode" presStyleCnt="0"/>
      <dgm:spPr/>
    </dgm:pt>
    <dgm:pt modelId="{B2B6B067-5801-493B-AD24-69CEC53B1B51}" type="pres">
      <dgm:prSet presAssocID="{BA27C50F-62EF-41BE-9004-BD14297DEB7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le HTML"/>
        </a:ext>
      </dgm:extLst>
    </dgm:pt>
    <dgm:pt modelId="{88E65F40-6D73-47D9-9378-51CA2C02FA23}" type="pres">
      <dgm:prSet presAssocID="{BA27C50F-62EF-41BE-9004-BD14297DEB75}" presName="spaceRect" presStyleCnt="0"/>
      <dgm:spPr/>
    </dgm:pt>
    <dgm:pt modelId="{BF162B3D-181B-4364-899D-AA122D93CBFF}" type="pres">
      <dgm:prSet presAssocID="{BA27C50F-62EF-41BE-9004-BD14297DEB75}" presName="textRect" presStyleLbl="revTx" presStyleIdx="0" presStyleCnt="2">
        <dgm:presLayoutVars>
          <dgm:chMax val="1"/>
          <dgm:chPref val="1"/>
        </dgm:presLayoutVars>
      </dgm:prSet>
      <dgm:spPr/>
    </dgm:pt>
    <dgm:pt modelId="{6B387082-6F92-4D30-AF4E-A66437208E21}" type="pres">
      <dgm:prSet presAssocID="{580B1688-4935-48D1-A2B5-3EAE7BFBDD72}" presName="sibTrans" presStyleCnt="0"/>
      <dgm:spPr/>
    </dgm:pt>
    <dgm:pt modelId="{E2D05347-113D-4760-8B1F-0E9A85551DA0}" type="pres">
      <dgm:prSet presAssocID="{8F08C1B1-F49A-4C8F-B3E1-59FD3FAD7A0B}" presName="compNode" presStyleCnt="0"/>
      <dgm:spPr/>
    </dgm:pt>
    <dgm:pt modelId="{6EE4D35C-7AD7-48D6-9EC5-9C6604F65563}" type="pres">
      <dgm:prSet presAssocID="{8F08C1B1-F49A-4C8F-B3E1-59FD3FAD7A0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ment"/>
        </a:ext>
      </dgm:extLst>
    </dgm:pt>
    <dgm:pt modelId="{36312ABD-171D-4F36-A926-56E0DD29ACB8}" type="pres">
      <dgm:prSet presAssocID="{8F08C1B1-F49A-4C8F-B3E1-59FD3FAD7A0B}" presName="spaceRect" presStyleCnt="0"/>
      <dgm:spPr/>
    </dgm:pt>
    <dgm:pt modelId="{8969117A-8221-45A8-9BBF-D3A1D2353799}" type="pres">
      <dgm:prSet presAssocID="{8F08C1B1-F49A-4C8F-B3E1-59FD3FAD7A0B}" presName="textRect" presStyleLbl="revTx" presStyleIdx="1" presStyleCnt="2">
        <dgm:presLayoutVars>
          <dgm:chMax val="1"/>
          <dgm:chPref val="1"/>
        </dgm:presLayoutVars>
      </dgm:prSet>
      <dgm:spPr/>
    </dgm:pt>
  </dgm:ptLst>
  <dgm:cxnLst>
    <dgm:cxn modelId="{C2E84036-0107-45DD-9664-2AB77B751920}" srcId="{458103AD-5845-485C-B152-B00891D06336}" destId="{BA27C50F-62EF-41BE-9004-BD14297DEB75}" srcOrd="0" destOrd="0" parTransId="{B5C73088-78EC-4ECE-90C4-8D50F2EADF08}" sibTransId="{580B1688-4935-48D1-A2B5-3EAE7BFBDD72}"/>
    <dgm:cxn modelId="{96357285-1389-4D53-B320-746B2C248ED3}" type="presOf" srcId="{458103AD-5845-485C-B152-B00891D06336}" destId="{7843D811-6079-419D-9113-EE35A6FF9664}" srcOrd="0" destOrd="0" presId="urn:microsoft.com/office/officeart/2018/2/layout/IconLabelList"/>
    <dgm:cxn modelId="{932FC0BD-DF9A-40F3-9653-52F96C4DB30C}" srcId="{458103AD-5845-485C-B152-B00891D06336}" destId="{8F08C1B1-F49A-4C8F-B3E1-59FD3FAD7A0B}" srcOrd="1" destOrd="0" parTransId="{94B7F785-AB39-4A31-9D8E-4B2471DD1305}" sibTransId="{C3B59ADF-4917-4A25-847A-299D54C31C62}"/>
    <dgm:cxn modelId="{E249F6CA-0D47-47B8-ABED-AA0AEB651182}" type="presOf" srcId="{BA27C50F-62EF-41BE-9004-BD14297DEB75}" destId="{BF162B3D-181B-4364-899D-AA122D93CBFF}" srcOrd="0" destOrd="0" presId="urn:microsoft.com/office/officeart/2018/2/layout/IconLabelList"/>
    <dgm:cxn modelId="{CDDAE0CC-8B5F-4C55-9E4C-0D72CB45579E}" type="presOf" srcId="{8F08C1B1-F49A-4C8F-B3E1-59FD3FAD7A0B}" destId="{8969117A-8221-45A8-9BBF-D3A1D2353799}" srcOrd="0" destOrd="0" presId="urn:microsoft.com/office/officeart/2018/2/layout/IconLabelList"/>
    <dgm:cxn modelId="{B2321760-AB96-4BBE-9C17-D64EAF4A76CE}" type="presParOf" srcId="{7843D811-6079-419D-9113-EE35A6FF9664}" destId="{C1FA593E-72B0-464C-AD52-8BDF9FB6A952}" srcOrd="0" destOrd="0" presId="urn:microsoft.com/office/officeart/2018/2/layout/IconLabelList"/>
    <dgm:cxn modelId="{6422BDEB-DE3A-4BFD-8F90-7114474C8BA2}" type="presParOf" srcId="{C1FA593E-72B0-464C-AD52-8BDF9FB6A952}" destId="{B2B6B067-5801-493B-AD24-69CEC53B1B51}" srcOrd="0" destOrd="0" presId="urn:microsoft.com/office/officeart/2018/2/layout/IconLabelList"/>
    <dgm:cxn modelId="{E30FAF43-F7F8-4C91-9938-6362F22939CA}" type="presParOf" srcId="{C1FA593E-72B0-464C-AD52-8BDF9FB6A952}" destId="{88E65F40-6D73-47D9-9378-51CA2C02FA23}" srcOrd="1" destOrd="0" presId="urn:microsoft.com/office/officeart/2018/2/layout/IconLabelList"/>
    <dgm:cxn modelId="{51F3AF41-3260-46D1-8167-B581A26D37C1}" type="presParOf" srcId="{C1FA593E-72B0-464C-AD52-8BDF9FB6A952}" destId="{BF162B3D-181B-4364-899D-AA122D93CBFF}" srcOrd="2" destOrd="0" presId="urn:microsoft.com/office/officeart/2018/2/layout/IconLabelList"/>
    <dgm:cxn modelId="{BA8413A9-0DC4-4C3F-B366-194AE2CBA0DC}" type="presParOf" srcId="{7843D811-6079-419D-9113-EE35A6FF9664}" destId="{6B387082-6F92-4D30-AF4E-A66437208E21}" srcOrd="1" destOrd="0" presId="urn:microsoft.com/office/officeart/2018/2/layout/IconLabelList"/>
    <dgm:cxn modelId="{0247B3E1-5137-4559-BE8A-9F897D6F327A}" type="presParOf" srcId="{7843D811-6079-419D-9113-EE35A6FF9664}" destId="{E2D05347-113D-4760-8B1F-0E9A85551DA0}" srcOrd="2" destOrd="0" presId="urn:microsoft.com/office/officeart/2018/2/layout/IconLabelList"/>
    <dgm:cxn modelId="{18B1D3E9-CCB3-4933-A803-967BC1C9A1AC}" type="presParOf" srcId="{E2D05347-113D-4760-8B1F-0E9A85551DA0}" destId="{6EE4D35C-7AD7-48D6-9EC5-9C6604F65563}" srcOrd="0" destOrd="0" presId="urn:microsoft.com/office/officeart/2018/2/layout/IconLabelList"/>
    <dgm:cxn modelId="{D7F5A0C0-E9AD-4585-997F-4D9ADDF11482}" type="presParOf" srcId="{E2D05347-113D-4760-8B1F-0E9A85551DA0}" destId="{36312ABD-171D-4F36-A926-56E0DD29ACB8}" srcOrd="1" destOrd="0" presId="urn:microsoft.com/office/officeart/2018/2/layout/IconLabelList"/>
    <dgm:cxn modelId="{E2B74A54-A601-46AC-BAFE-D3997B067CEF}" type="presParOf" srcId="{E2D05347-113D-4760-8B1F-0E9A85551DA0}" destId="{8969117A-8221-45A8-9BBF-D3A1D235379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0FC8ED-6C73-4559-8F32-58A375B810E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A9FAAF3-34E9-42C3-AAC7-43EBB09590F2}">
      <dgm:prSet custT="1"/>
      <dgm:spPr/>
      <dgm:t>
        <a:bodyPr/>
        <a:lstStyle/>
        <a:p>
          <a:r>
            <a:rPr lang="en-US" sz="3200" b="0" i="0" dirty="0"/>
            <a:t>2.1. Simulation</a:t>
          </a:r>
          <a:endParaRPr lang="en-US" sz="3200" dirty="0"/>
        </a:p>
      </dgm:t>
    </dgm:pt>
    <dgm:pt modelId="{FE56AC18-EE61-4C98-BCD9-ECDD3041903C}" type="parTrans" cxnId="{8060644C-0AF8-4C74-9735-4F0094BF6B13}">
      <dgm:prSet/>
      <dgm:spPr/>
      <dgm:t>
        <a:bodyPr/>
        <a:lstStyle/>
        <a:p>
          <a:endParaRPr lang="en-US" sz="3200"/>
        </a:p>
      </dgm:t>
    </dgm:pt>
    <dgm:pt modelId="{4FB2DCA1-F15B-4E8C-9E24-570A720F9978}" type="sibTrans" cxnId="{8060644C-0AF8-4C74-9735-4F0094BF6B13}">
      <dgm:prSet/>
      <dgm:spPr/>
      <dgm:t>
        <a:bodyPr/>
        <a:lstStyle/>
        <a:p>
          <a:endParaRPr lang="en-US" sz="3200"/>
        </a:p>
      </dgm:t>
    </dgm:pt>
    <dgm:pt modelId="{D63E764F-F000-41E6-A791-CF277E7D0E2A}">
      <dgm:prSet custT="1"/>
      <dgm:spPr/>
      <dgm:t>
        <a:bodyPr/>
        <a:lstStyle/>
        <a:p>
          <a:r>
            <a:rPr lang="en-US" sz="3200" b="0" i="0" dirty="0"/>
            <a:t>2.</a:t>
          </a:r>
          <a:r>
            <a:rPr lang="ar-EG" sz="3200" b="0" i="0" dirty="0"/>
            <a:t>2</a:t>
          </a:r>
          <a:r>
            <a:rPr lang="en-US" sz="3200" b="0" i="0" dirty="0"/>
            <a:t>. Proximal Policy</a:t>
          </a:r>
          <a:r>
            <a:rPr lang="ar-EG" sz="3200" b="0" i="0" dirty="0"/>
            <a:t> </a:t>
          </a:r>
          <a:r>
            <a:rPr lang="en-US" sz="3200" b="0" i="0" dirty="0"/>
            <a:t>Optimization (PPO)</a:t>
          </a:r>
          <a:endParaRPr lang="en-US" sz="3200" dirty="0"/>
        </a:p>
      </dgm:t>
    </dgm:pt>
    <dgm:pt modelId="{FF63D9C8-9251-46B0-8EED-53D82388BCDF}" type="parTrans" cxnId="{9A1B9B9C-BA8E-4460-A80A-4C5B8751213C}">
      <dgm:prSet/>
      <dgm:spPr/>
      <dgm:t>
        <a:bodyPr/>
        <a:lstStyle/>
        <a:p>
          <a:endParaRPr lang="en-US" sz="3200"/>
        </a:p>
      </dgm:t>
    </dgm:pt>
    <dgm:pt modelId="{3374482A-ABDA-472D-A7E0-AEF1BDC5B91D}" type="sibTrans" cxnId="{9A1B9B9C-BA8E-4460-A80A-4C5B8751213C}">
      <dgm:prSet/>
      <dgm:spPr/>
      <dgm:t>
        <a:bodyPr/>
        <a:lstStyle/>
        <a:p>
          <a:endParaRPr lang="en-US" sz="3200"/>
        </a:p>
      </dgm:t>
    </dgm:pt>
    <dgm:pt modelId="{150731A6-E819-420C-87B4-5FA2AE89D7CE}">
      <dgm:prSet custT="1"/>
      <dgm:spPr/>
      <dgm:t>
        <a:bodyPr/>
        <a:lstStyle/>
        <a:p>
          <a:r>
            <a:rPr lang="en-US" sz="3200" b="0" i="0" dirty="0"/>
            <a:t>2.</a:t>
          </a:r>
          <a:r>
            <a:rPr lang="ar-EG" sz="3200" b="0" i="0" dirty="0"/>
            <a:t>3</a:t>
          </a:r>
          <a:r>
            <a:rPr lang="en-US" sz="3200" b="0" i="0" dirty="0"/>
            <a:t>. Dueling Double Deep Q network (D3QN)</a:t>
          </a:r>
          <a:endParaRPr lang="en-US" sz="3200" dirty="0"/>
        </a:p>
      </dgm:t>
    </dgm:pt>
    <dgm:pt modelId="{AC8519D9-C9DA-4050-ACFF-41983341A133}" type="parTrans" cxnId="{27AD52D1-8AA8-4893-B643-D5545764C4B5}">
      <dgm:prSet/>
      <dgm:spPr/>
      <dgm:t>
        <a:bodyPr/>
        <a:lstStyle/>
        <a:p>
          <a:endParaRPr lang="en-US" sz="3200"/>
        </a:p>
      </dgm:t>
    </dgm:pt>
    <dgm:pt modelId="{6459813A-EDF7-437A-9CD7-9B2A19685D11}" type="sibTrans" cxnId="{27AD52D1-8AA8-4893-B643-D5545764C4B5}">
      <dgm:prSet/>
      <dgm:spPr/>
      <dgm:t>
        <a:bodyPr/>
        <a:lstStyle/>
        <a:p>
          <a:endParaRPr lang="en-US" sz="3200"/>
        </a:p>
      </dgm:t>
    </dgm:pt>
    <dgm:pt modelId="{4254157F-62B3-41BD-A7AF-1A97D9AAC2E3}">
      <dgm:prSet custT="1"/>
      <dgm:spPr/>
      <dgm:t>
        <a:bodyPr/>
        <a:lstStyle/>
        <a:p>
          <a:r>
            <a:rPr lang="en-US" sz="3200" b="0" i="0" dirty="0"/>
            <a:t>2.4. You Only Look Once (YOLO)</a:t>
          </a:r>
          <a:endParaRPr lang="en-US" sz="3200" dirty="0"/>
        </a:p>
      </dgm:t>
    </dgm:pt>
    <dgm:pt modelId="{D7AB7417-CC7C-4D52-B521-E6E2282A3E5E}" type="parTrans" cxnId="{4C2F75CE-3ECC-4845-AD85-D297A1783A65}">
      <dgm:prSet/>
      <dgm:spPr/>
      <dgm:t>
        <a:bodyPr/>
        <a:lstStyle/>
        <a:p>
          <a:endParaRPr lang="en-US" sz="3200"/>
        </a:p>
      </dgm:t>
    </dgm:pt>
    <dgm:pt modelId="{ED778C72-7E87-4F9A-9483-0621C6DF654E}" type="sibTrans" cxnId="{4C2F75CE-3ECC-4845-AD85-D297A1783A65}">
      <dgm:prSet/>
      <dgm:spPr/>
      <dgm:t>
        <a:bodyPr/>
        <a:lstStyle/>
        <a:p>
          <a:endParaRPr lang="en-US" sz="3200"/>
        </a:p>
      </dgm:t>
    </dgm:pt>
    <dgm:pt modelId="{0E1DF481-42E2-4223-9401-F3E096BEC7EB}" type="pres">
      <dgm:prSet presAssocID="{4F0FC8ED-6C73-4559-8F32-58A375B810E9}" presName="root" presStyleCnt="0">
        <dgm:presLayoutVars>
          <dgm:dir/>
          <dgm:resizeHandles val="exact"/>
        </dgm:presLayoutVars>
      </dgm:prSet>
      <dgm:spPr/>
    </dgm:pt>
    <dgm:pt modelId="{6CE0BA06-4CE7-4B6C-AF76-3DD5FFB4A0B0}" type="pres">
      <dgm:prSet presAssocID="{DA9FAAF3-34E9-42C3-AAC7-43EBB09590F2}" presName="compNode" presStyleCnt="0"/>
      <dgm:spPr/>
    </dgm:pt>
    <dgm:pt modelId="{6F5B6FC1-7227-404E-9C94-698262A53C72}" type="pres">
      <dgm:prSet presAssocID="{DA9FAAF3-34E9-42C3-AAC7-43EBB09590F2}" presName="bgRect" presStyleLbl="bgShp" presStyleIdx="0" presStyleCnt="4">
        <dgm:style>
          <a:lnRef idx="0">
            <a:scrgbClr r="0" g="0" b="0"/>
          </a:lnRef>
          <a:fillRef idx="0">
            <a:scrgbClr r="0" g="0" b="0"/>
          </a:fillRef>
          <a:effectRef idx="0">
            <a:scrgbClr r="0" g="0" b="0"/>
          </a:effectRef>
          <a:fontRef idx="minor">
            <a:schemeClr val="lt1"/>
          </a:fontRef>
        </dgm:style>
      </dgm:prSet>
      <dgm:spPr>
        <a:solidFill>
          <a:srgbClr val="F2F2F2"/>
        </a:solidFill>
        <a:ln>
          <a:noFill/>
        </a:ln>
      </dgm:spPr>
    </dgm:pt>
    <dgm:pt modelId="{CA1307FC-5C5F-4457-9CC7-088FF132C0D5}" type="pres">
      <dgm:prSet presAssocID="{DA9FAAF3-34E9-42C3-AAC7-43EBB09590F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88536E76-904F-4B05-B046-8F0F8C435808}" type="pres">
      <dgm:prSet presAssocID="{DA9FAAF3-34E9-42C3-AAC7-43EBB09590F2}" presName="spaceRect" presStyleCnt="0"/>
      <dgm:spPr/>
    </dgm:pt>
    <dgm:pt modelId="{ED5B4B97-BCF6-4CBD-8461-FA9A19E24B6F}" type="pres">
      <dgm:prSet presAssocID="{DA9FAAF3-34E9-42C3-AAC7-43EBB09590F2}" presName="parTx" presStyleLbl="revTx" presStyleIdx="0" presStyleCnt="4">
        <dgm:presLayoutVars>
          <dgm:chMax val="0"/>
          <dgm:chPref val="0"/>
        </dgm:presLayoutVars>
      </dgm:prSet>
      <dgm:spPr/>
    </dgm:pt>
    <dgm:pt modelId="{F926446D-C829-4053-B40B-90FDD8879371}" type="pres">
      <dgm:prSet presAssocID="{4FB2DCA1-F15B-4E8C-9E24-570A720F9978}" presName="sibTrans" presStyleCnt="0"/>
      <dgm:spPr/>
    </dgm:pt>
    <dgm:pt modelId="{2D11551C-8251-4899-96F6-26C6860C7318}" type="pres">
      <dgm:prSet presAssocID="{D63E764F-F000-41E6-A791-CF277E7D0E2A}" presName="compNode" presStyleCnt="0"/>
      <dgm:spPr/>
    </dgm:pt>
    <dgm:pt modelId="{D6425942-E76C-4BC3-9D30-6B1C5FB1BB72}" type="pres">
      <dgm:prSet presAssocID="{D63E764F-F000-41E6-A791-CF277E7D0E2A}" presName="bgRect" presStyleLbl="bgShp" presStyleIdx="1" presStyleCnt="4"/>
      <dgm:spPr>
        <a:solidFill>
          <a:srgbClr val="F2F2F2"/>
        </a:solidFill>
      </dgm:spPr>
    </dgm:pt>
    <dgm:pt modelId="{DC813790-D15C-4707-87CB-309B8291F689}" type="pres">
      <dgm:prSet presAssocID="{D63E764F-F000-41E6-A791-CF277E7D0E2A}" presName="iconRect" presStyleLbl="node1" presStyleIdx="1" presStyleCnt="4"/>
      <dgm:spPr>
        <a:blipFill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extLst>
        <a:ext uri="{E40237B7-FDA0-4F09-8148-C483321AD2D9}">
          <dgm14:cNvPr xmlns:dgm14="http://schemas.microsoft.com/office/drawing/2010/diagram" id="0" name="" descr="Social Network"/>
        </a:ext>
      </dgm:extLst>
    </dgm:pt>
    <dgm:pt modelId="{BBDCB63B-F232-4DB2-A9D6-E3FD12F7EF6F}" type="pres">
      <dgm:prSet presAssocID="{D63E764F-F000-41E6-A791-CF277E7D0E2A}" presName="spaceRect" presStyleCnt="0"/>
      <dgm:spPr/>
    </dgm:pt>
    <dgm:pt modelId="{ADE471A9-CB59-4FEC-BF98-ECAC9A8D871E}" type="pres">
      <dgm:prSet presAssocID="{D63E764F-F000-41E6-A791-CF277E7D0E2A}" presName="parTx" presStyleLbl="revTx" presStyleIdx="1" presStyleCnt="4">
        <dgm:presLayoutVars>
          <dgm:chMax val="0"/>
          <dgm:chPref val="0"/>
        </dgm:presLayoutVars>
      </dgm:prSet>
      <dgm:spPr/>
    </dgm:pt>
    <dgm:pt modelId="{541C4391-A15B-4222-BBA0-88B34E137C93}" type="pres">
      <dgm:prSet presAssocID="{3374482A-ABDA-472D-A7E0-AEF1BDC5B91D}" presName="sibTrans" presStyleCnt="0"/>
      <dgm:spPr/>
    </dgm:pt>
    <dgm:pt modelId="{D94BC6DE-F92B-4131-8BFF-C0F73875A789}" type="pres">
      <dgm:prSet presAssocID="{150731A6-E819-420C-87B4-5FA2AE89D7CE}" presName="compNode" presStyleCnt="0"/>
      <dgm:spPr/>
    </dgm:pt>
    <dgm:pt modelId="{20F0176F-0624-412D-8571-8908D5F13E1D}" type="pres">
      <dgm:prSet presAssocID="{150731A6-E819-420C-87B4-5FA2AE89D7CE}" presName="bgRect" presStyleLbl="bgShp" presStyleIdx="2" presStyleCnt="4"/>
      <dgm:spPr/>
    </dgm:pt>
    <dgm:pt modelId="{073EAF2B-618B-4AF4-A136-50F2A5184DAC}" type="pres">
      <dgm:prSet presAssocID="{150731A6-E819-420C-87B4-5FA2AE89D7CE}"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pt>
    <dgm:pt modelId="{4C562962-54E3-4C5F-BBCE-BD2780805E6A}" type="pres">
      <dgm:prSet presAssocID="{150731A6-E819-420C-87B4-5FA2AE89D7CE}" presName="spaceRect" presStyleCnt="0"/>
      <dgm:spPr/>
    </dgm:pt>
    <dgm:pt modelId="{D594A4A1-4218-45CA-B096-2AE5279EC54F}" type="pres">
      <dgm:prSet presAssocID="{150731A6-E819-420C-87B4-5FA2AE89D7CE}" presName="parTx" presStyleLbl="revTx" presStyleIdx="2" presStyleCnt="4">
        <dgm:presLayoutVars>
          <dgm:chMax val="0"/>
          <dgm:chPref val="0"/>
        </dgm:presLayoutVars>
      </dgm:prSet>
      <dgm:spPr/>
    </dgm:pt>
    <dgm:pt modelId="{D836450B-16AC-4819-9766-D817B2990609}" type="pres">
      <dgm:prSet presAssocID="{6459813A-EDF7-437A-9CD7-9B2A19685D11}" presName="sibTrans" presStyleCnt="0"/>
      <dgm:spPr/>
    </dgm:pt>
    <dgm:pt modelId="{F43D63FD-7CF7-40E6-9513-02DCF292C695}" type="pres">
      <dgm:prSet presAssocID="{4254157F-62B3-41BD-A7AF-1A97D9AAC2E3}" presName="compNode" presStyleCnt="0"/>
      <dgm:spPr/>
    </dgm:pt>
    <dgm:pt modelId="{7980E958-6A53-4C31-90CF-0D404647071B}" type="pres">
      <dgm:prSet presAssocID="{4254157F-62B3-41BD-A7AF-1A97D9AAC2E3}" presName="bgRect" presStyleLbl="bgShp" presStyleIdx="3" presStyleCnt="4"/>
      <dgm:spPr/>
    </dgm:pt>
    <dgm:pt modelId="{14B4E12A-FA93-4A20-9FEC-DB7AB69BC740}" type="pres">
      <dgm:prSet presAssocID="{4254157F-62B3-41BD-A7AF-1A97D9AAC2E3}"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8506CA1C-CE7F-40EC-B7CC-E326B3ED8367}" type="pres">
      <dgm:prSet presAssocID="{4254157F-62B3-41BD-A7AF-1A97D9AAC2E3}" presName="spaceRect" presStyleCnt="0"/>
      <dgm:spPr/>
    </dgm:pt>
    <dgm:pt modelId="{EE4B6F7C-86C7-4F89-A53E-9244D156E34D}" type="pres">
      <dgm:prSet presAssocID="{4254157F-62B3-41BD-A7AF-1A97D9AAC2E3}" presName="parTx" presStyleLbl="revTx" presStyleIdx="3" presStyleCnt="4">
        <dgm:presLayoutVars>
          <dgm:chMax val="0"/>
          <dgm:chPref val="0"/>
        </dgm:presLayoutVars>
      </dgm:prSet>
      <dgm:spPr/>
    </dgm:pt>
  </dgm:ptLst>
  <dgm:cxnLst>
    <dgm:cxn modelId="{C9F7F667-3489-40D5-8B5E-D214B479C552}" type="presOf" srcId="{D63E764F-F000-41E6-A791-CF277E7D0E2A}" destId="{ADE471A9-CB59-4FEC-BF98-ECAC9A8D871E}" srcOrd="0" destOrd="0" presId="urn:microsoft.com/office/officeart/2018/2/layout/IconVerticalSolidList"/>
    <dgm:cxn modelId="{8060644C-0AF8-4C74-9735-4F0094BF6B13}" srcId="{4F0FC8ED-6C73-4559-8F32-58A375B810E9}" destId="{DA9FAAF3-34E9-42C3-AAC7-43EBB09590F2}" srcOrd="0" destOrd="0" parTransId="{FE56AC18-EE61-4C98-BCD9-ECDD3041903C}" sibTransId="{4FB2DCA1-F15B-4E8C-9E24-570A720F9978}"/>
    <dgm:cxn modelId="{F121D395-B283-4A5D-9AAE-FA9BFDCE4D2F}" type="presOf" srcId="{DA9FAAF3-34E9-42C3-AAC7-43EBB09590F2}" destId="{ED5B4B97-BCF6-4CBD-8461-FA9A19E24B6F}" srcOrd="0" destOrd="0" presId="urn:microsoft.com/office/officeart/2018/2/layout/IconVerticalSolidList"/>
    <dgm:cxn modelId="{9A1B9B9C-BA8E-4460-A80A-4C5B8751213C}" srcId="{4F0FC8ED-6C73-4559-8F32-58A375B810E9}" destId="{D63E764F-F000-41E6-A791-CF277E7D0E2A}" srcOrd="1" destOrd="0" parTransId="{FF63D9C8-9251-46B0-8EED-53D82388BCDF}" sibTransId="{3374482A-ABDA-472D-A7E0-AEF1BDC5B91D}"/>
    <dgm:cxn modelId="{AD0A31AD-DCBA-4981-A77B-3FA1D13D3D1D}" type="presOf" srcId="{150731A6-E819-420C-87B4-5FA2AE89D7CE}" destId="{D594A4A1-4218-45CA-B096-2AE5279EC54F}" srcOrd="0" destOrd="0" presId="urn:microsoft.com/office/officeart/2018/2/layout/IconVerticalSolidList"/>
    <dgm:cxn modelId="{4C2F75CE-3ECC-4845-AD85-D297A1783A65}" srcId="{4F0FC8ED-6C73-4559-8F32-58A375B810E9}" destId="{4254157F-62B3-41BD-A7AF-1A97D9AAC2E3}" srcOrd="3" destOrd="0" parTransId="{D7AB7417-CC7C-4D52-B521-E6E2282A3E5E}" sibTransId="{ED778C72-7E87-4F9A-9483-0621C6DF654E}"/>
    <dgm:cxn modelId="{27AD52D1-8AA8-4893-B643-D5545764C4B5}" srcId="{4F0FC8ED-6C73-4559-8F32-58A375B810E9}" destId="{150731A6-E819-420C-87B4-5FA2AE89D7CE}" srcOrd="2" destOrd="0" parTransId="{AC8519D9-C9DA-4050-ACFF-41983341A133}" sibTransId="{6459813A-EDF7-437A-9CD7-9B2A19685D11}"/>
    <dgm:cxn modelId="{5B3431DB-A3D1-4F1D-8B8B-68E1703DDD6A}" type="presOf" srcId="{4F0FC8ED-6C73-4559-8F32-58A375B810E9}" destId="{0E1DF481-42E2-4223-9401-F3E096BEC7EB}" srcOrd="0" destOrd="0" presId="urn:microsoft.com/office/officeart/2018/2/layout/IconVerticalSolidList"/>
    <dgm:cxn modelId="{3AA9ABFA-344B-4907-B49F-A26F4F1CB429}" type="presOf" srcId="{4254157F-62B3-41BD-A7AF-1A97D9AAC2E3}" destId="{EE4B6F7C-86C7-4F89-A53E-9244D156E34D}" srcOrd="0" destOrd="0" presId="urn:microsoft.com/office/officeart/2018/2/layout/IconVerticalSolidList"/>
    <dgm:cxn modelId="{5D447852-A786-4AF9-8715-27DE6B11EE65}" type="presParOf" srcId="{0E1DF481-42E2-4223-9401-F3E096BEC7EB}" destId="{6CE0BA06-4CE7-4B6C-AF76-3DD5FFB4A0B0}" srcOrd="0" destOrd="0" presId="urn:microsoft.com/office/officeart/2018/2/layout/IconVerticalSolidList"/>
    <dgm:cxn modelId="{CA083615-3933-4825-9692-D024981B4810}" type="presParOf" srcId="{6CE0BA06-4CE7-4B6C-AF76-3DD5FFB4A0B0}" destId="{6F5B6FC1-7227-404E-9C94-698262A53C72}" srcOrd="0" destOrd="0" presId="urn:microsoft.com/office/officeart/2018/2/layout/IconVerticalSolidList"/>
    <dgm:cxn modelId="{EA32EBC2-74CC-40E6-BD73-F37BD81BF23C}" type="presParOf" srcId="{6CE0BA06-4CE7-4B6C-AF76-3DD5FFB4A0B0}" destId="{CA1307FC-5C5F-4457-9CC7-088FF132C0D5}" srcOrd="1" destOrd="0" presId="urn:microsoft.com/office/officeart/2018/2/layout/IconVerticalSolidList"/>
    <dgm:cxn modelId="{ACB563C0-7CB4-4545-A540-1644480598DD}" type="presParOf" srcId="{6CE0BA06-4CE7-4B6C-AF76-3DD5FFB4A0B0}" destId="{88536E76-904F-4B05-B046-8F0F8C435808}" srcOrd="2" destOrd="0" presId="urn:microsoft.com/office/officeart/2018/2/layout/IconVerticalSolidList"/>
    <dgm:cxn modelId="{5EC6C77C-C8FD-46B1-A02B-C5900CF8B2EA}" type="presParOf" srcId="{6CE0BA06-4CE7-4B6C-AF76-3DD5FFB4A0B0}" destId="{ED5B4B97-BCF6-4CBD-8461-FA9A19E24B6F}" srcOrd="3" destOrd="0" presId="urn:microsoft.com/office/officeart/2018/2/layout/IconVerticalSolidList"/>
    <dgm:cxn modelId="{C96E776C-75D6-4ED8-82EE-2E0C0B118135}" type="presParOf" srcId="{0E1DF481-42E2-4223-9401-F3E096BEC7EB}" destId="{F926446D-C829-4053-B40B-90FDD8879371}" srcOrd="1" destOrd="0" presId="urn:microsoft.com/office/officeart/2018/2/layout/IconVerticalSolidList"/>
    <dgm:cxn modelId="{6B287671-87BA-4D13-A4D5-CDCC78B0CF6E}" type="presParOf" srcId="{0E1DF481-42E2-4223-9401-F3E096BEC7EB}" destId="{2D11551C-8251-4899-96F6-26C6860C7318}" srcOrd="2" destOrd="0" presId="urn:microsoft.com/office/officeart/2018/2/layout/IconVerticalSolidList"/>
    <dgm:cxn modelId="{662F2650-5728-46E2-AD89-A89A65AC54BF}" type="presParOf" srcId="{2D11551C-8251-4899-96F6-26C6860C7318}" destId="{D6425942-E76C-4BC3-9D30-6B1C5FB1BB72}" srcOrd="0" destOrd="0" presId="urn:microsoft.com/office/officeart/2018/2/layout/IconVerticalSolidList"/>
    <dgm:cxn modelId="{F839EF26-5112-4462-92C0-4B862B631F3F}" type="presParOf" srcId="{2D11551C-8251-4899-96F6-26C6860C7318}" destId="{DC813790-D15C-4707-87CB-309B8291F689}" srcOrd="1" destOrd="0" presId="urn:microsoft.com/office/officeart/2018/2/layout/IconVerticalSolidList"/>
    <dgm:cxn modelId="{4D32AA4C-419B-4F80-B4E4-956CE0614C45}" type="presParOf" srcId="{2D11551C-8251-4899-96F6-26C6860C7318}" destId="{BBDCB63B-F232-4DB2-A9D6-E3FD12F7EF6F}" srcOrd="2" destOrd="0" presId="urn:microsoft.com/office/officeart/2018/2/layout/IconVerticalSolidList"/>
    <dgm:cxn modelId="{59FE148B-C8DD-45CA-A078-F15387468423}" type="presParOf" srcId="{2D11551C-8251-4899-96F6-26C6860C7318}" destId="{ADE471A9-CB59-4FEC-BF98-ECAC9A8D871E}" srcOrd="3" destOrd="0" presId="urn:microsoft.com/office/officeart/2018/2/layout/IconVerticalSolidList"/>
    <dgm:cxn modelId="{88733726-C3FD-4A16-95E8-C5747C7D7B95}" type="presParOf" srcId="{0E1DF481-42E2-4223-9401-F3E096BEC7EB}" destId="{541C4391-A15B-4222-BBA0-88B34E137C93}" srcOrd="3" destOrd="0" presId="urn:microsoft.com/office/officeart/2018/2/layout/IconVerticalSolidList"/>
    <dgm:cxn modelId="{30141155-2D06-4B35-B416-AD08FBF796E8}" type="presParOf" srcId="{0E1DF481-42E2-4223-9401-F3E096BEC7EB}" destId="{D94BC6DE-F92B-4131-8BFF-C0F73875A789}" srcOrd="4" destOrd="0" presId="urn:microsoft.com/office/officeart/2018/2/layout/IconVerticalSolidList"/>
    <dgm:cxn modelId="{A04E1381-E892-4D42-ACF9-59403550999C}" type="presParOf" srcId="{D94BC6DE-F92B-4131-8BFF-C0F73875A789}" destId="{20F0176F-0624-412D-8571-8908D5F13E1D}" srcOrd="0" destOrd="0" presId="urn:microsoft.com/office/officeart/2018/2/layout/IconVerticalSolidList"/>
    <dgm:cxn modelId="{21DE7D98-243C-4851-BBC1-5ACCCA5EAEFC}" type="presParOf" srcId="{D94BC6DE-F92B-4131-8BFF-C0F73875A789}" destId="{073EAF2B-618B-4AF4-A136-50F2A5184DAC}" srcOrd="1" destOrd="0" presId="urn:microsoft.com/office/officeart/2018/2/layout/IconVerticalSolidList"/>
    <dgm:cxn modelId="{3509B14E-FA53-447D-B050-ACF01EA4078F}" type="presParOf" srcId="{D94BC6DE-F92B-4131-8BFF-C0F73875A789}" destId="{4C562962-54E3-4C5F-BBCE-BD2780805E6A}" srcOrd="2" destOrd="0" presId="urn:microsoft.com/office/officeart/2018/2/layout/IconVerticalSolidList"/>
    <dgm:cxn modelId="{20E56294-0ACB-4A41-A449-2086D88B6295}" type="presParOf" srcId="{D94BC6DE-F92B-4131-8BFF-C0F73875A789}" destId="{D594A4A1-4218-45CA-B096-2AE5279EC54F}" srcOrd="3" destOrd="0" presId="urn:microsoft.com/office/officeart/2018/2/layout/IconVerticalSolidList"/>
    <dgm:cxn modelId="{BA6137DC-9C1E-484C-BB81-F16BC6CC3C47}" type="presParOf" srcId="{0E1DF481-42E2-4223-9401-F3E096BEC7EB}" destId="{D836450B-16AC-4819-9766-D817B2990609}" srcOrd="5" destOrd="0" presId="urn:microsoft.com/office/officeart/2018/2/layout/IconVerticalSolidList"/>
    <dgm:cxn modelId="{B2D789F3-5212-4EA5-A1DB-C40A1725A11B}" type="presParOf" srcId="{0E1DF481-42E2-4223-9401-F3E096BEC7EB}" destId="{F43D63FD-7CF7-40E6-9513-02DCF292C695}" srcOrd="6" destOrd="0" presId="urn:microsoft.com/office/officeart/2018/2/layout/IconVerticalSolidList"/>
    <dgm:cxn modelId="{CE5F1019-A61C-4560-8A87-2F64AC287F5A}" type="presParOf" srcId="{F43D63FD-7CF7-40E6-9513-02DCF292C695}" destId="{7980E958-6A53-4C31-90CF-0D404647071B}" srcOrd="0" destOrd="0" presId="urn:microsoft.com/office/officeart/2018/2/layout/IconVerticalSolidList"/>
    <dgm:cxn modelId="{64295F56-3EE8-40C4-9C7D-02E31FFDDAF6}" type="presParOf" srcId="{F43D63FD-7CF7-40E6-9513-02DCF292C695}" destId="{14B4E12A-FA93-4A20-9FEC-DB7AB69BC740}" srcOrd="1" destOrd="0" presId="urn:microsoft.com/office/officeart/2018/2/layout/IconVerticalSolidList"/>
    <dgm:cxn modelId="{67D667A4-A4D9-4F52-84B9-1A4F36646549}" type="presParOf" srcId="{F43D63FD-7CF7-40E6-9513-02DCF292C695}" destId="{8506CA1C-CE7F-40EC-B7CC-E326B3ED8367}" srcOrd="2" destOrd="0" presId="urn:microsoft.com/office/officeart/2018/2/layout/IconVerticalSolidList"/>
    <dgm:cxn modelId="{2E93D8B0-3D64-4F64-87F3-044115BCC517}" type="presParOf" srcId="{F43D63FD-7CF7-40E6-9513-02DCF292C695}" destId="{EE4B6F7C-86C7-4F89-A53E-9244D156E34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0FC8ED-6C73-4559-8F32-58A375B810E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A9FAAF3-34E9-42C3-AAC7-43EBB09590F2}">
      <dgm:prSet custT="1"/>
      <dgm:spPr/>
      <dgm:t>
        <a:bodyPr/>
        <a:lstStyle/>
        <a:p>
          <a:r>
            <a:rPr lang="en-US" sz="3200" b="0" i="0" dirty="0"/>
            <a:t>2.1. Simulation</a:t>
          </a:r>
          <a:endParaRPr lang="en-US" sz="3200" dirty="0"/>
        </a:p>
      </dgm:t>
    </dgm:pt>
    <dgm:pt modelId="{FE56AC18-EE61-4C98-BCD9-ECDD3041903C}" type="parTrans" cxnId="{8060644C-0AF8-4C74-9735-4F0094BF6B13}">
      <dgm:prSet/>
      <dgm:spPr/>
      <dgm:t>
        <a:bodyPr/>
        <a:lstStyle/>
        <a:p>
          <a:endParaRPr lang="en-US" sz="3200"/>
        </a:p>
      </dgm:t>
    </dgm:pt>
    <dgm:pt modelId="{4FB2DCA1-F15B-4E8C-9E24-570A720F9978}" type="sibTrans" cxnId="{8060644C-0AF8-4C74-9735-4F0094BF6B13}">
      <dgm:prSet/>
      <dgm:spPr/>
      <dgm:t>
        <a:bodyPr/>
        <a:lstStyle/>
        <a:p>
          <a:endParaRPr lang="en-US" sz="3200"/>
        </a:p>
      </dgm:t>
    </dgm:pt>
    <dgm:pt modelId="{D63E764F-F000-41E6-A791-CF277E7D0E2A}">
      <dgm:prSet custT="1"/>
      <dgm:spPr/>
      <dgm:t>
        <a:bodyPr/>
        <a:lstStyle/>
        <a:p>
          <a:r>
            <a:rPr lang="en-US" sz="3200" b="0" i="0" dirty="0"/>
            <a:t>2.</a:t>
          </a:r>
          <a:r>
            <a:rPr lang="ar-EG" sz="3200" b="0" i="0" dirty="0"/>
            <a:t>2</a:t>
          </a:r>
          <a:r>
            <a:rPr lang="en-US" sz="3200" b="0" i="0" dirty="0"/>
            <a:t>. Proximal Policy</a:t>
          </a:r>
          <a:r>
            <a:rPr lang="ar-EG" sz="3200" b="0" i="0" dirty="0"/>
            <a:t> </a:t>
          </a:r>
          <a:r>
            <a:rPr lang="en-US" sz="3200" b="0" i="0" dirty="0"/>
            <a:t>Optimization (PPO)</a:t>
          </a:r>
          <a:endParaRPr lang="en-US" sz="3200" dirty="0"/>
        </a:p>
      </dgm:t>
    </dgm:pt>
    <dgm:pt modelId="{FF63D9C8-9251-46B0-8EED-53D82388BCDF}" type="parTrans" cxnId="{9A1B9B9C-BA8E-4460-A80A-4C5B8751213C}">
      <dgm:prSet/>
      <dgm:spPr/>
      <dgm:t>
        <a:bodyPr/>
        <a:lstStyle/>
        <a:p>
          <a:endParaRPr lang="en-US" sz="3200"/>
        </a:p>
      </dgm:t>
    </dgm:pt>
    <dgm:pt modelId="{3374482A-ABDA-472D-A7E0-AEF1BDC5B91D}" type="sibTrans" cxnId="{9A1B9B9C-BA8E-4460-A80A-4C5B8751213C}">
      <dgm:prSet/>
      <dgm:spPr/>
      <dgm:t>
        <a:bodyPr/>
        <a:lstStyle/>
        <a:p>
          <a:endParaRPr lang="en-US" sz="3200"/>
        </a:p>
      </dgm:t>
    </dgm:pt>
    <dgm:pt modelId="{150731A6-E819-420C-87B4-5FA2AE89D7CE}">
      <dgm:prSet custT="1"/>
      <dgm:spPr/>
      <dgm:t>
        <a:bodyPr/>
        <a:lstStyle/>
        <a:p>
          <a:r>
            <a:rPr lang="en-US" sz="3200" b="0" i="0" dirty="0"/>
            <a:t>2.</a:t>
          </a:r>
          <a:r>
            <a:rPr lang="ar-EG" sz="3200" b="0" i="0" dirty="0"/>
            <a:t>3</a:t>
          </a:r>
          <a:r>
            <a:rPr lang="en-US" sz="3200" b="0" i="0" dirty="0"/>
            <a:t>. Dueling Double Deep Q network (D3QN)</a:t>
          </a:r>
          <a:endParaRPr lang="en-US" sz="3200" dirty="0"/>
        </a:p>
      </dgm:t>
    </dgm:pt>
    <dgm:pt modelId="{AC8519D9-C9DA-4050-ACFF-41983341A133}" type="parTrans" cxnId="{27AD52D1-8AA8-4893-B643-D5545764C4B5}">
      <dgm:prSet/>
      <dgm:spPr/>
      <dgm:t>
        <a:bodyPr/>
        <a:lstStyle/>
        <a:p>
          <a:endParaRPr lang="en-US" sz="3200"/>
        </a:p>
      </dgm:t>
    </dgm:pt>
    <dgm:pt modelId="{6459813A-EDF7-437A-9CD7-9B2A19685D11}" type="sibTrans" cxnId="{27AD52D1-8AA8-4893-B643-D5545764C4B5}">
      <dgm:prSet/>
      <dgm:spPr/>
      <dgm:t>
        <a:bodyPr/>
        <a:lstStyle/>
        <a:p>
          <a:endParaRPr lang="en-US" sz="3200"/>
        </a:p>
      </dgm:t>
    </dgm:pt>
    <dgm:pt modelId="{4254157F-62B3-41BD-A7AF-1A97D9AAC2E3}">
      <dgm:prSet custT="1"/>
      <dgm:spPr/>
      <dgm:t>
        <a:bodyPr/>
        <a:lstStyle/>
        <a:p>
          <a:r>
            <a:rPr lang="en-US" sz="3200" b="0" i="0" dirty="0"/>
            <a:t>2.4. You Only Look Once (YOLO)</a:t>
          </a:r>
          <a:endParaRPr lang="en-US" sz="3200" dirty="0"/>
        </a:p>
      </dgm:t>
    </dgm:pt>
    <dgm:pt modelId="{D7AB7417-CC7C-4D52-B521-E6E2282A3E5E}" type="parTrans" cxnId="{4C2F75CE-3ECC-4845-AD85-D297A1783A65}">
      <dgm:prSet/>
      <dgm:spPr/>
      <dgm:t>
        <a:bodyPr/>
        <a:lstStyle/>
        <a:p>
          <a:endParaRPr lang="en-US" sz="3200"/>
        </a:p>
      </dgm:t>
    </dgm:pt>
    <dgm:pt modelId="{ED778C72-7E87-4F9A-9483-0621C6DF654E}" type="sibTrans" cxnId="{4C2F75CE-3ECC-4845-AD85-D297A1783A65}">
      <dgm:prSet/>
      <dgm:spPr/>
      <dgm:t>
        <a:bodyPr/>
        <a:lstStyle/>
        <a:p>
          <a:endParaRPr lang="en-US" sz="3200"/>
        </a:p>
      </dgm:t>
    </dgm:pt>
    <dgm:pt modelId="{0E1DF481-42E2-4223-9401-F3E096BEC7EB}" type="pres">
      <dgm:prSet presAssocID="{4F0FC8ED-6C73-4559-8F32-58A375B810E9}" presName="root" presStyleCnt="0">
        <dgm:presLayoutVars>
          <dgm:dir/>
          <dgm:resizeHandles val="exact"/>
        </dgm:presLayoutVars>
      </dgm:prSet>
      <dgm:spPr/>
    </dgm:pt>
    <dgm:pt modelId="{6CE0BA06-4CE7-4B6C-AF76-3DD5FFB4A0B0}" type="pres">
      <dgm:prSet presAssocID="{DA9FAAF3-34E9-42C3-AAC7-43EBB09590F2}" presName="compNode" presStyleCnt="0"/>
      <dgm:spPr/>
    </dgm:pt>
    <dgm:pt modelId="{6F5B6FC1-7227-404E-9C94-698262A53C72}" type="pres">
      <dgm:prSet presAssocID="{DA9FAAF3-34E9-42C3-AAC7-43EBB09590F2}" presName="bgRect" presStyleLbl="bgShp" presStyleIdx="0" presStyleCnt="4">
        <dgm:style>
          <a:lnRef idx="0">
            <a:scrgbClr r="0" g="0" b="0"/>
          </a:lnRef>
          <a:fillRef idx="0">
            <a:scrgbClr r="0" g="0" b="0"/>
          </a:fillRef>
          <a:effectRef idx="0">
            <a:scrgbClr r="0" g="0" b="0"/>
          </a:effectRef>
          <a:fontRef idx="minor">
            <a:schemeClr val="lt1"/>
          </a:fontRef>
        </dgm:style>
      </dgm:prSet>
      <dgm:spPr>
        <a:solidFill>
          <a:srgbClr val="F2F2F2"/>
        </a:solidFill>
        <a:ln>
          <a:noFill/>
        </a:ln>
      </dgm:spPr>
    </dgm:pt>
    <dgm:pt modelId="{CA1307FC-5C5F-4457-9CC7-088FF132C0D5}" type="pres">
      <dgm:prSet presAssocID="{DA9FAAF3-34E9-42C3-AAC7-43EBB09590F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88536E76-904F-4B05-B046-8F0F8C435808}" type="pres">
      <dgm:prSet presAssocID="{DA9FAAF3-34E9-42C3-AAC7-43EBB09590F2}" presName="spaceRect" presStyleCnt="0"/>
      <dgm:spPr/>
    </dgm:pt>
    <dgm:pt modelId="{ED5B4B97-BCF6-4CBD-8461-FA9A19E24B6F}" type="pres">
      <dgm:prSet presAssocID="{DA9FAAF3-34E9-42C3-AAC7-43EBB09590F2}" presName="parTx" presStyleLbl="revTx" presStyleIdx="0" presStyleCnt="4">
        <dgm:presLayoutVars>
          <dgm:chMax val="0"/>
          <dgm:chPref val="0"/>
        </dgm:presLayoutVars>
      </dgm:prSet>
      <dgm:spPr/>
    </dgm:pt>
    <dgm:pt modelId="{F926446D-C829-4053-B40B-90FDD8879371}" type="pres">
      <dgm:prSet presAssocID="{4FB2DCA1-F15B-4E8C-9E24-570A720F9978}" presName="sibTrans" presStyleCnt="0"/>
      <dgm:spPr/>
    </dgm:pt>
    <dgm:pt modelId="{2D11551C-8251-4899-96F6-26C6860C7318}" type="pres">
      <dgm:prSet presAssocID="{D63E764F-F000-41E6-A791-CF277E7D0E2A}" presName="compNode" presStyleCnt="0"/>
      <dgm:spPr/>
    </dgm:pt>
    <dgm:pt modelId="{D6425942-E76C-4BC3-9D30-6B1C5FB1BB72}" type="pres">
      <dgm:prSet presAssocID="{D63E764F-F000-41E6-A791-CF277E7D0E2A}" presName="bgRect" presStyleLbl="bgShp" presStyleIdx="1" presStyleCnt="4"/>
      <dgm:spPr>
        <a:solidFill>
          <a:srgbClr val="F2F2F2"/>
        </a:solidFill>
      </dgm:spPr>
    </dgm:pt>
    <dgm:pt modelId="{DC813790-D15C-4707-87CB-309B8291F689}" type="pres">
      <dgm:prSet presAssocID="{D63E764F-F000-41E6-A791-CF277E7D0E2A}" presName="iconRect" presStyleLbl="node1" presStyleIdx="1" presStyleCnt="4"/>
      <dgm:spPr>
        <a:blipFill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extLst>
        <a:ext uri="{E40237B7-FDA0-4F09-8148-C483321AD2D9}">
          <dgm14:cNvPr xmlns:dgm14="http://schemas.microsoft.com/office/drawing/2010/diagram" id="0" name="" descr="Social Network"/>
        </a:ext>
      </dgm:extLst>
    </dgm:pt>
    <dgm:pt modelId="{BBDCB63B-F232-4DB2-A9D6-E3FD12F7EF6F}" type="pres">
      <dgm:prSet presAssocID="{D63E764F-F000-41E6-A791-CF277E7D0E2A}" presName="spaceRect" presStyleCnt="0"/>
      <dgm:spPr/>
    </dgm:pt>
    <dgm:pt modelId="{ADE471A9-CB59-4FEC-BF98-ECAC9A8D871E}" type="pres">
      <dgm:prSet presAssocID="{D63E764F-F000-41E6-A791-CF277E7D0E2A}" presName="parTx" presStyleLbl="revTx" presStyleIdx="1" presStyleCnt="4">
        <dgm:presLayoutVars>
          <dgm:chMax val="0"/>
          <dgm:chPref val="0"/>
        </dgm:presLayoutVars>
      </dgm:prSet>
      <dgm:spPr/>
    </dgm:pt>
    <dgm:pt modelId="{541C4391-A15B-4222-BBA0-88B34E137C93}" type="pres">
      <dgm:prSet presAssocID="{3374482A-ABDA-472D-A7E0-AEF1BDC5B91D}" presName="sibTrans" presStyleCnt="0"/>
      <dgm:spPr/>
    </dgm:pt>
    <dgm:pt modelId="{D94BC6DE-F92B-4131-8BFF-C0F73875A789}" type="pres">
      <dgm:prSet presAssocID="{150731A6-E819-420C-87B4-5FA2AE89D7CE}" presName="compNode" presStyleCnt="0"/>
      <dgm:spPr/>
    </dgm:pt>
    <dgm:pt modelId="{20F0176F-0624-412D-8571-8908D5F13E1D}" type="pres">
      <dgm:prSet presAssocID="{150731A6-E819-420C-87B4-5FA2AE89D7CE}" presName="bgRect" presStyleLbl="bgShp" presStyleIdx="2" presStyleCnt="4"/>
      <dgm:spPr/>
    </dgm:pt>
    <dgm:pt modelId="{073EAF2B-618B-4AF4-A136-50F2A5184DAC}" type="pres">
      <dgm:prSet presAssocID="{150731A6-E819-420C-87B4-5FA2AE89D7CE}"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pt>
    <dgm:pt modelId="{4C562962-54E3-4C5F-BBCE-BD2780805E6A}" type="pres">
      <dgm:prSet presAssocID="{150731A6-E819-420C-87B4-5FA2AE89D7CE}" presName="spaceRect" presStyleCnt="0"/>
      <dgm:spPr/>
    </dgm:pt>
    <dgm:pt modelId="{D594A4A1-4218-45CA-B096-2AE5279EC54F}" type="pres">
      <dgm:prSet presAssocID="{150731A6-E819-420C-87B4-5FA2AE89D7CE}" presName="parTx" presStyleLbl="revTx" presStyleIdx="2" presStyleCnt="4">
        <dgm:presLayoutVars>
          <dgm:chMax val="0"/>
          <dgm:chPref val="0"/>
        </dgm:presLayoutVars>
      </dgm:prSet>
      <dgm:spPr/>
    </dgm:pt>
    <dgm:pt modelId="{D836450B-16AC-4819-9766-D817B2990609}" type="pres">
      <dgm:prSet presAssocID="{6459813A-EDF7-437A-9CD7-9B2A19685D11}" presName="sibTrans" presStyleCnt="0"/>
      <dgm:spPr/>
    </dgm:pt>
    <dgm:pt modelId="{F43D63FD-7CF7-40E6-9513-02DCF292C695}" type="pres">
      <dgm:prSet presAssocID="{4254157F-62B3-41BD-A7AF-1A97D9AAC2E3}" presName="compNode" presStyleCnt="0"/>
      <dgm:spPr/>
    </dgm:pt>
    <dgm:pt modelId="{7980E958-6A53-4C31-90CF-0D404647071B}" type="pres">
      <dgm:prSet presAssocID="{4254157F-62B3-41BD-A7AF-1A97D9AAC2E3}" presName="bgRect" presStyleLbl="bgShp" presStyleIdx="3" presStyleCnt="4"/>
      <dgm:spPr/>
    </dgm:pt>
    <dgm:pt modelId="{14B4E12A-FA93-4A20-9FEC-DB7AB69BC740}" type="pres">
      <dgm:prSet presAssocID="{4254157F-62B3-41BD-A7AF-1A97D9AAC2E3}"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8506CA1C-CE7F-40EC-B7CC-E326B3ED8367}" type="pres">
      <dgm:prSet presAssocID="{4254157F-62B3-41BD-A7AF-1A97D9AAC2E3}" presName="spaceRect" presStyleCnt="0"/>
      <dgm:spPr/>
    </dgm:pt>
    <dgm:pt modelId="{EE4B6F7C-86C7-4F89-A53E-9244D156E34D}" type="pres">
      <dgm:prSet presAssocID="{4254157F-62B3-41BD-A7AF-1A97D9AAC2E3}" presName="parTx" presStyleLbl="revTx" presStyleIdx="3" presStyleCnt="4">
        <dgm:presLayoutVars>
          <dgm:chMax val="0"/>
          <dgm:chPref val="0"/>
        </dgm:presLayoutVars>
      </dgm:prSet>
      <dgm:spPr/>
    </dgm:pt>
  </dgm:ptLst>
  <dgm:cxnLst>
    <dgm:cxn modelId="{C9F7F667-3489-40D5-8B5E-D214B479C552}" type="presOf" srcId="{D63E764F-F000-41E6-A791-CF277E7D0E2A}" destId="{ADE471A9-CB59-4FEC-BF98-ECAC9A8D871E}" srcOrd="0" destOrd="0" presId="urn:microsoft.com/office/officeart/2018/2/layout/IconVerticalSolidList"/>
    <dgm:cxn modelId="{8060644C-0AF8-4C74-9735-4F0094BF6B13}" srcId="{4F0FC8ED-6C73-4559-8F32-58A375B810E9}" destId="{DA9FAAF3-34E9-42C3-AAC7-43EBB09590F2}" srcOrd="0" destOrd="0" parTransId="{FE56AC18-EE61-4C98-BCD9-ECDD3041903C}" sibTransId="{4FB2DCA1-F15B-4E8C-9E24-570A720F9978}"/>
    <dgm:cxn modelId="{F121D395-B283-4A5D-9AAE-FA9BFDCE4D2F}" type="presOf" srcId="{DA9FAAF3-34E9-42C3-AAC7-43EBB09590F2}" destId="{ED5B4B97-BCF6-4CBD-8461-FA9A19E24B6F}" srcOrd="0" destOrd="0" presId="urn:microsoft.com/office/officeart/2018/2/layout/IconVerticalSolidList"/>
    <dgm:cxn modelId="{9A1B9B9C-BA8E-4460-A80A-4C5B8751213C}" srcId="{4F0FC8ED-6C73-4559-8F32-58A375B810E9}" destId="{D63E764F-F000-41E6-A791-CF277E7D0E2A}" srcOrd="1" destOrd="0" parTransId="{FF63D9C8-9251-46B0-8EED-53D82388BCDF}" sibTransId="{3374482A-ABDA-472D-A7E0-AEF1BDC5B91D}"/>
    <dgm:cxn modelId="{AD0A31AD-DCBA-4981-A77B-3FA1D13D3D1D}" type="presOf" srcId="{150731A6-E819-420C-87B4-5FA2AE89D7CE}" destId="{D594A4A1-4218-45CA-B096-2AE5279EC54F}" srcOrd="0" destOrd="0" presId="urn:microsoft.com/office/officeart/2018/2/layout/IconVerticalSolidList"/>
    <dgm:cxn modelId="{4C2F75CE-3ECC-4845-AD85-D297A1783A65}" srcId="{4F0FC8ED-6C73-4559-8F32-58A375B810E9}" destId="{4254157F-62B3-41BD-A7AF-1A97D9AAC2E3}" srcOrd="3" destOrd="0" parTransId="{D7AB7417-CC7C-4D52-B521-E6E2282A3E5E}" sibTransId="{ED778C72-7E87-4F9A-9483-0621C6DF654E}"/>
    <dgm:cxn modelId="{27AD52D1-8AA8-4893-B643-D5545764C4B5}" srcId="{4F0FC8ED-6C73-4559-8F32-58A375B810E9}" destId="{150731A6-E819-420C-87B4-5FA2AE89D7CE}" srcOrd="2" destOrd="0" parTransId="{AC8519D9-C9DA-4050-ACFF-41983341A133}" sibTransId="{6459813A-EDF7-437A-9CD7-9B2A19685D11}"/>
    <dgm:cxn modelId="{5B3431DB-A3D1-4F1D-8B8B-68E1703DDD6A}" type="presOf" srcId="{4F0FC8ED-6C73-4559-8F32-58A375B810E9}" destId="{0E1DF481-42E2-4223-9401-F3E096BEC7EB}" srcOrd="0" destOrd="0" presId="urn:microsoft.com/office/officeart/2018/2/layout/IconVerticalSolidList"/>
    <dgm:cxn modelId="{3AA9ABFA-344B-4907-B49F-A26F4F1CB429}" type="presOf" srcId="{4254157F-62B3-41BD-A7AF-1A97D9AAC2E3}" destId="{EE4B6F7C-86C7-4F89-A53E-9244D156E34D}" srcOrd="0" destOrd="0" presId="urn:microsoft.com/office/officeart/2018/2/layout/IconVerticalSolidList"/>
    <dgm:cxn modelId="{5D447852-A786-4AF9-8715-27DE6B11EE65}" type="presParOf" srcId="{0E1DF481-42E2-4223-9401-F3E096BEC7EB}" destId="{6CE0BA06-4CE7-4B6C-AF76-3DD5FFB4A0B0}" srcOrd="0" destOrd="0" presId="urn:microsoft.com/office/officeart/2018/2/layout/IconVerticalSolidList"/>
    <dgm:cxn modelId="{CA083615-3933-4825-9692-D024981B4810}" type="presParOf" srcId="{6CE0BA06-4CE7-4B6C-AF76-3DD5FFB4A0B0}" destId="{6F5B6FC1-7227-404E-9C94-698262A53C72}" srcOrd="0" destOrd="0" presId="urn:microsoft.com/office/officeart/2018/2/layout/IconVerticalSolidList"/>
    <dgm:cxn modelId="{EA32EBC2-74CC-40E6-BD73-F37BD81BF23C}" type="presParOf" srcId="{6CE0BA06-4CE7-4B6C-AF76-3DD5FFB4A0B0}" destId="{CA1307FC-5C5F-4457-9CC7-088FF132C0D5}" srcOrd="1" destOrd="0" presId="urn:microsoft.com/office/officeart/2018/2/layout/IconVerticalSolidList"/>
    <dgm:cxn modelId="{ACB563C0-7CB4-4545-A540-1644480598DD}" type="presParOf" srcId="{6CE0BA06-4CE7-4B6C-AF76-3DD5FFB4A0B0}" destId="{88536E76-904F-4B05-B046-8F0F8C435808}" srcOrd="2" destOrd="0" presId="urn:microsoft.com/office/officeart/2018/2/layout/IconVerticalSolidList"/>
    <dgm:cxn modelId="{5EC6C77C-C8FD-46B1-A02B-C5900CF8B2EA}" type="presParOf" srcId="{6CE0BA06-4CE7-4B6C-AF76-3DD5FFB4A0B0}" destId="{ED5B4B97-BCF6-4CBD-8461-FA9A19E24B6F}" srcOrd="3" destOrd="0" presId="urn:microsoft.com/office/officeart/2018/2/layout/IconVerticalSolidList"/>
    <dgm:cxn modelId="{C96E776C-75D6-4ED8-82EE-2E0C0B118135}" type="presParOf" srcId="{0E1DF481-42E2-4223-9401-F3E096BEC7EB}" destId="{F926446D-C829-4053-B40B-90FDD8879371}" srcOrd="1" destOrd="0" presId="urn:microsoft.com/office/officeart/2018/2/layout/IconVerticalSolidList"/>
    <dgm:cxn modelId="{6B287671-87BA-4D13-A4D5-CDCC78B0CF6E}" type="presParOf" srcId="{0E1DF481-42E2-4223-9401-F3E096BEC7EB}" destId="{2D11551C-8251-4899-96F6-26C6860C7318}" srcOrd="2" destOrd="0" presId="urn:microsoft.com/office/officeart/2018/2/layout/IconVerticalSolidList"/>
    <dgm:cxn modelId="{662F2650-5728-46E2-AD89-A89A65AC54BF}" type="presParOf" srcId="{2D11551C-8251-4899-96F6-26C6860C7318}" destId="{D6425942-E76C-4BC3-9D30-6B1C5FB1BB72}" srcOrd="0" destOrd="0" presId="urn:microsoft.com/office/officeart/2018/2/layout/IconVerticalSolidList"/>
    <dgm:cxn modelId="{F839EF26-5112-4462-92C0-4B862B631F3F}" type="presParOf" srcId="{2D11551C-8251-4899-96F6-26C6860C7318}" destId="{DC813790-D15C-4707-87CB-309B8291F689}" srcOrd="1" destOrd="0" presId="urn:microsoft.com/office/officeart/2018/2/layout/IconVerticalSolidList"/>
    <dgm:cxn modelId="{4D32AA4C-419B-4F80-B4E4-956CE0614C45}" type="presParOf" srcId="{2D11551C-8251-4899-96F6-26C6860C7318}" destId="{BBDCB63B-F232-4DB2-A9D6-E3FD12F7EF6F}" srcOrd="2" destOrd="0" presId="urn:microsoft.com/office/officeart/2018/2/layout/IconVerticalSolidList"/>
    <dgm:cxn modelId="{59FE148B-C8DD-45CA-A078-F15387468423}" type="presParOf" srcId="{2D11551C-8251-4899-96F6-26C6860C7318}" destId="{ADE471A9-CB59-4FEC-BF98-ECAC9A8D871E}" srcOrd="3" destOrd="0" presId="urn:microsoft.com/office/officeart/2018/2/layout/IconVerticalSolidList"/>
    <dgm:cxn modelId="{88733726-C3FD-4A16-95E8-C5747C7D7B95}" type="presParOf" srcId="{0E1DF481-42E2-4223-9401-F3E096BEC7EB}" destId="{541C4391-A15B-4222-BBA0-88B34E137C93}" srcOrd="3" destOrd="0" presId="urn:microsoft.com/office/officeart/2018/2/layout/IconVerticalSolidList"/>
    <dgm:cxn modelId="{30141155-2D06-4B35-B416-AD08FBF796E8}" type="presParOf" srcId="{0E1DF481-42E2-4223-9401-F3E096BEC7EB}" destId="{D94BC6DE-F92B-4131-8BFF-C0F73875A789}" srcOrd="4" destOrd="0" presId="urn:microsoft.com/office/officeart/2018/2/layout/IconVerticalSolidList"/>
    <dgm:cxn modelId="{A04E1381-E892-4D42-ACF9-59403550999C}" type="presParOf" srcId="{D94BC6DE-F92B-4131-8BFF-C0F73875A789}" destId="{20F0176F-0624-412D-8571-8908D5F13E1D}" srcOrd="0" destOrd="0" presId="urn:microsoft.com/office/officeart/2018/2/layout/IconVerticalSolidList"/>
    <dgm:cxn modelId="{21DE7D98-243C-4851-BBC1-5ACCCA5EAEFC}" type="presParOf" srcId="{D94BC6DE-F92B-4131-8BFF-C0F73875A789}" destId="{073EAF2B-618B-4AF4-A136-50F2A5184DAC}" srcOrd="1" destOrd="0" presId="urn:microsoft.com/office/officeart/2018/2/layout/IconVerticalSolidList"/>
    <dgm:cxn modelId="{3509B14E-FA53-447D-B050-ACF01EA4078F}" type="presParOf" srcId="{D94BC6DE-F92B-4131-8BFF-C0F73875A789}" destId="{4C562962-54E3-4C5F-BBCE-BD2780805E6A}" srcOrd="2" destOrd="0" presId="urn:microsoft.com/office/officeart/2018/2/layout/IconVerticalSolidList"/>
    <dgm:cxn modelId="{20E56294-0ACB-4A41-A449-2086D88B6295}" type="presParOf" srcId="{D94BC6DE-F92B-4131-8BFF-C0F73875A789}" destId="{D594A4A1-4218-45CA-B096-2AE5279EC54F}" srcOrd="3" destOrd="0" presId="urn:microsoft.com/office/officeart/2018/2/layout/IconVerticalSolidList"/>
    <dgm:cxn modelId="{BA6137DC-9C1E-484C-BB81-F16BC6CC3C47}" type="presParOf" srcId="{0E1DF481-42E2-4223-9401-F3E096BEC7EB}" destId="{D836450B-16AC-4819-9766-D817B2990609}" srcOrd="5" destOrd="0" presId="urn:microsoft.com/office/officeart/2018/2/layout/IconVerticalSolidList"/>
    <dgm:cxn modelId="{B2D789F3-5212-4EA5-A1DB-C40A1725A11B}" type="presParOf" srcId="{0E1DF481-42E2-4223-9401-F3E096BEC7EB}" destId="{F43D63FD-7CF7-40E6-9513-02DCF292C695}" srcOrd="6" destOrd="0" presId="urn:microsoft.com/office/officeart/2018/2/layout/IconVerticalSolidList"/>
    <dgm:cxn modelId="{CE5F1019-A61C-4560-8A87-2F64AC287F5A}" type="presParOf" srcId="{F43D63FD-7CF7-40E6-9513-02DCF292C695}" destId="{7980E958-6A53-4C31-90CF-0D404647071B}" srcOrd="0" destOrd="0" presId="urn:microsoft.com/office/officeart/2018/2/layout/IconVerticalSolidList"/>
    <dgm:cxn modelId="{64295F56-3EE8-40C4-9C7D-02E31FFDDAF6}" type="presParOf" srcId="{F43D63FD-7CF7-40E6-9513-02DCF292C695}" destId="{14B4E12A-FA93-4A20-9FEC-DB7AB69BC740}" srcOrd="1" destOrd="0" presId="urn:microsoft.com/office/officeart/2018/2/layout/IconVerticalSolidList"/>
    <dgm:cxn modelId="{67D667A4-A4D9-4F52-84B9-1A4F36646549}" type="presParOf" srcId="{F43D63FD-7CF7-40E6-9513-02DCF292C695}" destId="{8506CA1C-CE7F-40EC-B7CC-E326B3ED8367}" srcOrd="2" destOrd="0" presId="urn:microsoft.com/office/officeart/2018/2/layout/IconVerticalSolidList"/>
    <dgm:cxn modelId="{2E93D8B0-3D64-4F64-87F3-044115BCC517}" type="presParOf" srcId="{F43D63FD-7CF7-40E6-9513-02DCF292C695}" destId="{EE4B6F7C-86C7-4F89-A53E-9244D156E34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F0FC8ED-6C73-4559-8F32-58A375B810E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A9FAAF3-34E9-42C3-AAC7-43EBB09590F2}">
      <dgm:prSet custT="1"/>
      <dgm:spPr/>
      <dgm:t>
        <a:bodyPr/>
        <a:lstStyle/>
        <a:p>
          <a:r>
            <a:rPr lang="en-US" sz="3200" b="0" i="0" dirty="0"/>
            <a:t>2.1. Simulation</a:t>
          </a:r>
          <a:endParaRPr lang="en-US" sz="3200" dirty="0"/>
        </a:p>
      </dgm:t>
    </dgm:pt>
    <dgm:pt modelId="{FE56AC18-EE61-4C98-BCD9-ECDD3041903C}" type="parTrans" cxnId="{8060644C-0AF8-4C74-9735-4F0094BF6B13}">
      <dgm:prSet/>
      <dgm:spPr/>
      <dgm:t>
        <a:bodyPr/>
        <a:lstStyle/>
        <a:p>
          <a:endParaRPr lang="en-US" sz="3200"/>
        </a:p>
      </dgm:t>
    </dgm:pt>
    <dgm:pt modelId="{4FB2DCA1-F15B-4E8C-9E24-570A720F9978}" type="sibTrans" cxnId="{8060644C-0AF8-4C74-9735-4F0094BF6B13}">
      <dgm:prSet/>
      <dgm:spPr/>
      <dgm:t>
        <a:bodyPr/>
        <a:lstStyle/>
        <a:p>
          <a:endParaRPr lang="en-US" sz="3200"/>
        </a:p>
      </dgm:t>
    </dgm:pt>
    <dgm:pt modelId="{D63E764F-F000-41E6-A791-CF277E7D0E2A}">
      <dgm:prSet custT="1"/>
      <dgm:spPr/>
      <dgm:t>
        <a:bodyPr/>
        <a:lstStyle/>
        <a:p>
          <a:r>
            <a:rPr lang="en-US" sz="3200" b="0" i="0" dirty="0"/>
            <a:t>2.</a:t>
          </a:r>
          <a:r>
            <a:rPr lang="ar-EG" sz="3200" b="0" i="0" dirty="0"/>
            <a:t>2</a:t>
          </a:r>
          <a:r>
            <a:rPr lang="en-US" sz="3200" b="0" i="0" dirty="0"/>
            <a:t>. Proximal Policy</a:t>
          </a:r>
          <a:r>
            <a:rPr lang="ar-EG" sz="3200" b="0" i="0" dirty="0"/>
            <a:t> </a:t>
          </a:r>
          <a:r>
            <a:rPr lang="en-US" sz="3200" b="0" i="0" dirty="0"/>
            <a:t>Optimization (PPO)</a:t>
          </a:r>
          <a:endParaRPr lang="en-US" sz="3200" dirty="0"/>
        </a:p>
      </dgm:t>
    </dgm:pt>
    <dgm:pt modelId="{FF63D9C8-9251-46B0-8EED-53D82388BCDF}" type="parTrans" cxnId="{9A1B9B9C-BA8E-4460-A80A-4C5B8751213C}">
      <dgm:prSet/>
      <dgm:spPr/>
      <dgm:t>
        <a:bodyPr/>
        <a:lstStyle/>
        <a:p>
          <a:endParaRPr lang="en-US" sz="3200"/>
        </a:p>
      </dgm:t>
    </dgm:pt>
    <dgm:pt modelId="{3374482A-ABDA-472D-A7E0-AEF1BDC5B91D}" type="sibTrans" cxnId="{9A1B9B9C-BA8E-4460-A80A-4C5B8751213C}">
      <dgm:prSet/>
      <dgm:spPr/>
      <dgm:t>
        <a:bodyPr/>
        <a:lstStyle/>
        <a:p>
          <a:endParaRPr lang="en-US" sz="3200"/>
        </a:p>
      </dgm:t>
    </dgm:pt>
    <dgm:pt modelId="{150731A6-E819-420C-87B4-5FA2AE89D7CE}">
      <dgm:prSet custT="1"/>
      <dgm:spPr/>
      <dgm:t>
        <a:bodyPr/>
        <a:lstStyle/>
        <a:p>
          <a:r>
            <a:rPr lang="en-US" sz="3200" b="0" i="0" dirty="0"/>
            <a:t>2.</a:t>
          </a:r>
          <a:r>
            <a:rPr lang="ar-EG" sz="3200" b="0" i="0" dirty="0"/>
            <a:t>3</a:t>
          </a:r>
          <a:r>
            <a:rPr lang="en-US" sz="3200" b="0" i="0" dirty="0"/>
            <a:t>. Dueling Double Deep Q network (D3QN)</a:t>
          </a:r>
          <a:endParaRPr lang="en-US" sz="3200" dirty="0"/>
        </a:p>
      </dgm:t>
    </dgm:pt>
    <dgm:pt modelId="{AC8519D9-C9DA-4050-ACFF-41983341A133}" type="parTrans" cxnId="{27AD52D1-8AA8-4893-B643-D5545764C4B5}">
      <dgm:prSet/>
      <dgm:spPr/>
      <dgm:t>
        <a:bodyPr/>
        <a:lstStyle/>
        <a:p>
          <a:endParaRPr lang="en-US" sz="3200"/>
        </a:p>
      </dgm:t>
    </dgm:pt>
    <dgm:pt modelId="{6459813A-EDF7-437A-9CD7-9B2A19685D11}" type="sibTrans" cxnId="{27AD52D1-8AA8-4893-B643-D5545764C4B5}">
      <dgm:prSet/>
      <dgm:spPr/>
      <dgm:t>
        <a:bodyPr/>
        <a:lstStyle/>
        <a:p>
          <a:endParaRPr lang="en-US" sz="3200"/>
        </a:p>
      </dgm:t>
    </dgm:pt>
    <dgm:pt modelId="{4254157F-62B3-41BD-A7AF-1A97D9AAC2E3}">
      <dgm:prSet custT="1"/>
      <dgm:spPr/>
      <dgm:t>
        <a:bodyPr/>
        <a:lstStyle/>
        <a:p>
          <a:r>
            <a:rPr lang="en-US" sz="3200" b="0" i="0" dirty="0"/>
            <a:t>2.4. You Only Look Once (YOLO)</a:t>
          </a:r>
          <a:endParaRPr lang="en-US" sz="3200" dirty="0"/>
        </a:p>
      </dgm:t>
    </dgm:pt>
    <dgm:pt modelId="{D7AB7417-CC7C-4D52-B521-E6E2282A3E5E}" type="parTrans" cxnId="{4C2F75CE-3ECC-4845-AD85-D297A1783A65}">
      <dgm:prSet/>
      <dgm:spPr/>
      <dgm:t>
        <a:bodyPr/>
        <a:lstStyle/>
        <a:p>
          <a:endParaRPr lang="en-US" sz="3200"/>
        </a:p>
      </dgm:t>
    </dgm:pt>
    <dgm:pt modelId="{ED778C72-7E87-4F9A-9483-0621C6DF654E}" type="sibTrans" cxnId="{4C2F75CE-3ECC-4845-AD85-D297A1783A65}">
      <dgm:prSet/>
      <dgm:spPr/>
      <dgm:t>
        <a:bodyPr/>
        <a:lstStyle/>
        <a:p>
          <a:endParaRPr lang="en-US" sz="3200"/>
        </a:p>
      </dgm:t>
    </dgm:pt>
    <dgm:pt modelId="{0E1DF481-42E2-4223-9401-F3E096BEC7EB}" type="pres">
      <dgm:prSet presAssocID="{4F0FC8ED-6C73-4559-8F32-58A375B810E9}" presName="root" presStyleCnt="0">
        <dgm:presLayoutVars>
          <dgm:dir/>
          <dgm:resizeHandles val="exact"/>
        </dgm:presLayoutVars>
      </dgm:prSet>
      <dgm:spPr/>
    </dgm:pt>
    <dgm:pt modelId="{6CE0BA06-4CE7-4B6C-AF76-3DD5FFB4A0B0}" type="pres">
      <dgm:prSet presAssocID="{DA9FAAF3-34E9-42C3-AAC7-43EBB09590F2}" presName="compNode" presStyleCnt="0"/>
      <dgm:spPr/>
    </dgm:pt>
    <dgm:pt modelId="{6F5B6FC1-7227-404E-9C94-698262A53C72}" type="pres">
      <dgm:prSet presAssocID="{DA9FAAF3-34E9-42C3-AAC7-43EBB09590F2}" presName="bgRect" presStyleLbl="bgShp" presStyleIdx="0" presStyleCnt="4">
        <dgm:style>
          <a:lnRef idx="0">
            <a:scrgbClr r="0" g="0" b="0"/>
          </a:lnRef>
          <a:fillRef idx="0">
            <a:scrgbClr r="0" g="0" b="0"/>
          </a:fillRef>
          <a:effectRef idx="0">
            <a:scrgbClr r="0" g="0" b="0"/>
          </a:effectRef>
          <a:fontRef idx="minor">
            <a:schemeClr val="lt1"/>
          </a:fontRef>
        </dgm:style>
      </dgm:prSet>
      <dgm:spPr>
        <a:solidFill>
          <a:srgbClr val="F2F2F2"/>
        </a:solidFill>
        <a:ln>
          <a:noFill/>
        </a:ln>
      </dgm:spPr>
    </dgm:pt>
    <dgm:pt modelId="{CA1307FC-5C5F-4457-9CC7-088FF132C0D5}" type="pres">
      <dgm:prSet presAssocID="{DA9FAAF3-34E9-42C3-AAC7-43EBB09590F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88536E76-904F-4B05-B046-8F0F8C435808}" type="pres">
      <dgm:prSet presAssocID="{DA9FAAF3-34E9-42C3-AAC7-43EBB09590F2}" presName="spaceRect" presStyleCnt="0"/>
      <dgm:spPr/>
    </dgm:pt>
    <dgm:pt modelId="{ED5B4B97-BCF6-4CBD-8461-FA9A19E24B6F}" type="pres">
      <dgm:prSet presAssocID="{DA9FAAF3-34E9-42C3-AAC7-43EBB09590F2}" presName="parTx" presStyleLbl="revTx" presStyleIdx="0" presStyleCnt="4">
        <dgm:presLayoutVars>
          <dgm:chMax val="0"/>
          <dgm:chPref val="0"/>
        </dgm:presLayoutVars>
      </dgm:prSet>
      <dgm:spPr/>
    </dgm:pt>
    <dgm:pt modelId="{F926446D-C829-4053-B40B-90FDD8879371}" type="pres">
      <dgm:prSet presAssocID="{4FB2DCA1-F15B-4E8C-9E24-570A720F9978}" presName="sibTrans" presStyleCnt="0"/>
      <dgm:spPr/>
    </dgm:pt>
    <dgm:pt modelId="{2D11551C-8251-4899-96F6-26C6860C7318}" type="pres">
      <dgm:prSet presAssocID="{D63E764F-F000-41E6-A791-CF277E7D0E2A}" presName="compNode" presStyleCnt="0"/>
      <dgm:spPr/>
    </dgm:pt>
    <dgm:pt modelId="{D6425942-E76C-4BC3-9D30-6B1C5FB1BB72}" type="pres">
      <dgm:prSet presAssocID="{D63E764F-F000-41E6-A791-CF277E7D0E2A}" presName="bgRect" presStyleLbl="bgShp" presStyleIdx="1" presStyleCnt="4"/>
      <dgm:spPr>
        <a:solidFill>
          <a:srgbClr val="F2F2F2"/>
        </a:solidFill>
      </dgm:spPr>
    </dgm:pt>
    <dgm:pt modelId="{DC813790-D15C-4707-87CB-309B8291F689}" type="pres">
      <dgm:prSet presAssocID="{D63E764F-F000-41E6-A791-CF277E7D0E2A}" presName="iconRect" presStyleLbl="node1" presStyleIdx="1" presStyleCnt="4"/>
      <dgm:spPr>
        <a:blipFill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extLst>
        <a:ext uri="{E40237B7-FDA0-4F09-8148-C483321AD2D9}">
          <dgm14:cNvPr xmlns:dgm14="http://schemas.microsoft.com/office/drawing/2010/diagram" id="0" name="" descr="Social Network"/>
        </a:ext>
      </dgm:extLst>
    </dgm:pt>
    <dgm:pt modelId="{BBDCB63B-F232-4DB2-A9D6-E3FD12F7EF6F}" type="pres">
      <dgm:prSet presAssocID="{D63E764F-F000-41E6-A791-CF277E7D0E2A}" presName="spaceRect" presStyleCnt="0"/>
      <dgm:spPr/>
    </dgm:pt>
    <dgm:pt modelId="{ADE471A9-CB59-4FEC-BF98-ECAC9A8D871E}" type="pres">
      <dgm:prSet presAssocID="{D63E764F-F000-41E6-A791-CF277E7D0E2A}" presName="parTx" presStyleLbl="revTx" presStyleIdx="1" presStyleCnt="4">
        <dgm:presLayoutVars>
          <dgm:chMax val="0"/>
          <dgm:chPref val="0"/>
        </dgm:presLayoutVars>
      </dgm:prSet>
      <dgm:spPr/>
    </dgm:pt>
    <dgm:pt modelId="{541C4391-A15B-4222-BBA0-88B34E137C93}" type="pres">
      <dgm:prSet presAssocID="{3374482A-ABDA-472D-A7E0-AEF1BDC5B91D}" presName="sibTrans" presStyleCnt="0"/>
      <dgm:spPr/>
    </dgm:pt>
    <dgm:pt modelId="{D94BC6DE-F92B-4131-8BFF-C0F73875A789}" type="pres">
      <dgm:prSet presAssocID="{150731A6-E819-420C-87B4-5FA2AE89D7CE}" presName="compNode" presStyleCnt="0"/>
      <dgm:spPr/>
    </dgm:pt>
    <dgm:pt modelId="{20F0176F-0624-412D-8571-8908D5F13E1D}" type="pres">
      <dgm:prSet presAssocID="{150731A6-E819-420C-87B4-5FA2AE89D7CE}" presName="bgRect" presStyleLbl="bgShp" presStyleIdx="2" presStyleCnt="4"/>
      <dgm:spPr/>
    </dgm:pt>
    <dgm:pt modelId="{073EAF2B-618B-4AF4-A136-50F2A5184DAC}" type="pres">
      <dgm:prSet presAssocID="{150731A6-E819-420C-87B4-5FA2AE89D7CE}"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pt>
    <dgm:pt modelId="{4C562962-54E3-4C5F-BBCE-BD2780805E6A}" type="pres">
      <dgm:prSet presAssocID="{150731A6-E819-420C-87B4-5FA2AE89D7CE}" presName="spaceRect" presStyleCnt="0"/>
      <dgm:spPr/>
    </dgm:pt>
    <dgm:pt modelId="{D594A4A1-4218-45CA-B096-2AE5279EC54F}" type="pres">
      <dgm:prSet presAssocID="{150731A6-E819-420C-87B4-5FA2AE89D7CE}" presName="parTx" presStyleLbl="revTx" presStyleIdx="2" presStyleCnt="4">
        <dgm:presLayoutVars>
          <dgm:chMax val="0"/>
          <dgm:chPref val="0"/>
        </dgm:presLayoutVars>
      </dgm:prSet>
      <dgm:spPr/>
    </dgm:pt>
    <dgm:pt modelId="{D836450B-16AC-4819-9766-D817B2990609}" type="pres">
      <dgm:prSet presAssocID="{6459813A-EDF7-437A-9CD7-9B2A19685D11}" presName="sibTrans" presStyleCnt="0"/>
      <dgm:spPr/>
    </dgm:pt>
    <dgm:pt modelId="{F43D63FD-7CF7-40E6-9513-02DCF292C695}" type="pres">
      <dgm:prSet presAssocID="{4254157F-62B3-41BD-A7AF-1A97D9AAC2E3}" presName="compNode" presStyleCnt="0"/>
      <dgm:spPr/>
    </dgm:pt>
    <dgm:pt modelId="{7980E958-6A53-4C31-90CF-0D404647071B}" type="pres">
      <dgm:prSet presAssocID="{4254157F-62B3-41BD-A7AF-1A97D9AAC2E3}" presName="bgRect" presStyleLbl="bgShp" presStyleIdx="3" presStyleCnt="4"/>
      <dgm:spPr/>
    </dgm:pt>
    <dgm:pt modelId="{14B4E12A-FA93-4A20-9FEC-DB7AB69BC740}" type="pres">
      <dgm:prSet presAssocID="{4254157F-62B3-41BD-A7AF-1A97D9AAC2E3}"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8506CA1C-CE7F-40EC-B7CC-E326B3ED8367}" type="pres">
      <dgm:prSet presAssocID="{4254157F-62B3-41BD-A7AF-1A97D9AAC2E3}" presName="spaceRect" presStyleCnt="0"/>
      <dgm:spPr/>
    </dgm:pt>
    <dgm:pt modelId="{EE4B6F7C-86C7-4F89-A53E-9244D156E34D}" type="pres">
      <dgm:prSet presAssocID="{4254157F-62B3-41BD-A7AF-1A97D9AAC2E3}" presName="parTx" presStyleLbl="revTx" presStyleIdx="3" presStyleCnt="4">
        <dgm:presLayoutVars>
          <dgm:chMax val="0"/>
          <dgm:chPref val="0"/>
        </dgm:presLayoutVars>
      </dgm:prSet>
      <dgm:spPr/>
    </dgm:pt>
  </dgm:ptLst>
  <dgm:cxnLst>
    <dgm:cxn modelId="{C9F7F667-3489-40D5-8B5E-D214B479C552}" type="presOf" srcId="{D63E764F-F000-41E6-A791-CF277E7D0E2A}" destId="{ADE471A9-CB59-4FEC-BF98-ECAC9A8D871E}" srcOrd="0" destOrd="0" presId="urn:microsoft.com/office/officeart/2018/2/layout/IconVerticalSolidList"/>
    <dgm:cxn modelId="{8060644C-0AF8-4C74-9735-4F0094BF6B13}" srcId="{4F0FC8ED-6C73-4559-8F32-58A375B810E9}" destId="{DA9FAAF3-34E9-42C3-AAC7-43EBB09590F2}" srcOrd="0" destOrd="0" parTransId="{FE56AC18-EE61-4C98-BCD9-ECDD3041903C}" sibTransId="{4FB2DCA1-F15B-4E8C-9E24-570A720F9978}"/>
    <dgm:cxn modelId="{F121D395-B283-4A5D-9AAE-FA9BFDCE4D2F}" type="presOf" srcId="{DA9FAAF3-34E9-42C3-AAC7-43EBB09590F2}" destId="{ED5B4B97-BCF6-4CBD-8461-FA9A19E24B6F}" srcOrd="0" destOrd="0" presId="urn:microsoft.com/office/officeart/2018/2/layout/IconVerticalSolidList"/>
    <dgm:cxn modelId="{9A1B9B9C-BA8E-4460-A80A-4C5B8751213C}" srcId="{4F0FC8ED-6C73-4559-8F32-58A375B810E9}" destId="{D63E764F-F000-41E6-A791-CF277E7D0E2A}" srcOrd="1" destOrd="0" parTransId="{FF63D9C8-9251-46B0-8EED-53D82388BCDF}" sibTransId="{3374482A-ABDA-472D-A7E0-AEF1BDC5B91D}"/>
    <dgm:cxn modelId="{AD0A31AD-DCBA-4981-A77B-3FA1D13D3D1D}" type="presOf" srcId="{150731A6-E819-420C-87B4-5FA2AE89D7CE}" destId="{D594A4A1-4218-45CA-B096-2AE5279EC54F}" srcOrd="0" destOrd="0" presId="urn:microsoft.com/office/officeart/2018/2/layout/IconVerticalSolidList"/>
    <dgm:cxn modelId="{4C2F75CE-3ECC-4845-AD85-D297A1783A65}" srcId="{4F0FC8ED-6C73-4559-8F32-58A375B810E9}" destId="{4254157F-62B3-41BD-A7AF-1A97D9AAC2E3}" srcOrd="3" destOrd="0" parTransId="{D7AB7417-CC7C-4D52-B521-E6E2282A3E5E}" sibTransId="{ED778C72-7E87-4F9A-9483-0621C6DF654E}"/>
    <dgm:cxn modelId="{27AD52D1-8AA8-4893-B643-D5545764C4B5}" srcId="{4F0FC8ED-6C73-4559-8F32-58A375B810E9}" destId="{150731A6-E819-420C-87B4-5FA2AE89D7CE}" srcOrd="2" destOrd="0" parTransId="{AC8519D9-C9DA-4050-ACFF-41983341A133}" sibTransId="{6459813A-EDF7-437A-9CD7-9B2A19685D11}"/>
    <dgm:cxn modelId="{5B3431DB-A3D1-4F1D-8B8B-68E1703DDD6A}" type="presOf" srcId="{4F0FC8ED-6C73-4559-8F32-58A375B810E9}" destId="{0E1DF481-42E2-4223-9401-F3E096BEC7EB}" srcOrd="0" destOrd="0" presId="urn:microsoft.com/office/officeart/2018/2/layout/IconVerticalSolidList"/>
    <dgm:cxn modelId="{3AA9ABFA-344B-4907-B49F-A26F4F1CB429}" type="presOf" srcId="{4254157F-62B3-41BD-A7AF-1A97D9AAC2E3}" destId="{EE4B6F7C-86C7-4F89-A53E-9244D156E34D}" srcOrd="0" destOrd="0" presId="urn:microsoft.com/office/officeart/2018/2/layout/IconVerticalSolidList"/>
    <dgm:cxn modelId="{5D447852-A786-4AF9-8715-27DE6B11EE65}" type="presParOf" srcId="{0E1DF481-42E2-4223-9401-F3E096BEC7EB}" destId="{6CE0BA06-4CE7-4B6C-AF76-3DD5FFB4A0B0}" srcOrd="0" destOrd="0" presId="urn:microsoft.com/office/officeart/2018/2/layout/IconVerticalSolidList"/>
    <dgm:cxn modelId="{CA083615-3933-4825-9692-D024981B4810}" type="presParOf" srcId="{6CE0BA06-4CE7-4B6C-AF76-3DD5FFB4A0B0}" destId="{6F5B6FC1-7227-404E-9C94-698262A53C72}" srcOrd="0" destOrd="0" presId="urn:microsoft.com/office/officeart/2018/2/layout/IconVerticalSolidList"/>
    <dgm:cxn modelId="{EA32EBC2-74CC-40E6-BD73-F37BD81BF23C}" type="presParOf" srcId="{6CE0BA06-4CE7-4B6C-AF76-3DD5FFB4A0B0}" destId="{CA1307FC-5C5F-4457-9CC7-088FF132C0D5}" srcOrd="1" destOrd="0" presId="urn:microsoft.com/office/officeart/2018/2/layout/IconVerticalSolidList"/>
    <dgm:cxn modelId="{ACB563C0-7CB4-4545-A540-1644480598DD}" type="presParOf" srcId="{6CE0BA06-4CE7-4B6C-AF76-3DD5FFB4A0B0}" destId="{88536E76-904F-4B05-B046-8F0F8C435808}" srcOrd="2" destOrd="0" presId="urn:microsoft.com/office/officeart/2018/2/layout/IconVerticalSolidList"/>
    <dgm:cxn modelId="{5EC6C77C-C8FD-46B1-A02B-C5900CF8B2EA}" type="presParOf" srcId="{6CE0BA06-4CE7-4B6C-AF76-3DD5FFB4A0B0}" destId="{ED5B4B97-BCF6-4CBD-8461-FA9A19E24B6F}" srcOrd="3" destOrd="0" presId="urn:microsoft.com/office/officeart/2018/2/layout/IconVerticalSolidList"/>
    <dgm:cxn modelId="{C96E776C-75D6-4ED8-82EE-2E0C0B118135}" type="presParOf" srcId="{0E1DF481-42E2-4223-9401-F3E096BEC7EB}" destId="{F926446D-C829-4053-B40B-90FDD8879371}" srcOrd="1" destOrd="0" presId="urn:microsoft.com/office/officeart/2018/2/layout/IconVerticalSolidList"/>
    <dgm:cxn modelId="{6B287671-87BA-4D13-A4D5-CDCC78B0CF6E}" type="presParOf" srcId="{0E1DF481-42E2-4223-9401-F3E096BEC7EB}" destId="{2D11551C-8251-4899-96F6-26C6860C7318}" srcOrd="2" destOrd="0" presId="urn:microsoft.com/office/officeart/2018/2/layout/IconVerticalSolidList"/>
    <dgm:cxn modelId="{662F2650-5728-46E2-AD89-A89A65AC54BF}" type="presParOf" srcId="{2D11551C-8251-4899-96F6-26C6860C7318}" destId="{D6425942-E76C-4BC3-9D30-6B1C5FB1BB72}" srcOrd="0" destOrd="0" presId="urn:microsoft.com/office/officeart/2018/2/layout/IconVerticalSolidList"/>
    <dgm:cxn modelId="{F839EF26-5112-4462-92C0-4B862B631F3F}" type="presParOf" srcId="{2D11551C-8251-4899-96F6-26C6860C7318}" destId="{DC813790-D15C-4707-87CB-309B8291F689}" srcOrd="1" destOrd="0" presId="urn:microsoft.com/office/officeart/2018/2/layout/IconVerticalSolidList"/>
    <dgm:cxn modelId="{4D32AA4C-419B-4F80-B4E4-956CE0614C45}" type="presParOf" srcId="{2D11551C-8251-4899-96F6-26C6860C7318}" destId="{BBDCB63B-F232-4DB2-A9D6-E3FD12F7EF6F}" srcOrd="2" destOrd="0" presId="urn:microsoft.com/office/officeart/2018/2/layout/IconVerticalSolidList"/>
    <dgm:cxn modelId="{59FE148B-C8DD-45CA-A078-F15387468423}" type="presParOf" srcId="{2D11551C-8251-4899-96F6-26C6860C7318}" destId="{ADE471A9-CB59-4FEC-BF98-ECAC9A8D871E}" srcOrd="3" destOrd="0" presId="urn:microsoft.com/office/officeart/2018/2/layout/IconVerticalSolidList"/>
    <dgm:cxn modelId="{88733726-C3FD-4A16-95E8-C5747C7D7B95}" type="presParOf" srcId="{0E1DF481-42E2-4223-9401-F3E096BEC7EB}" destId="{541C4391-A15B-4222-BBA0-88B34E137C93}" srcOrd="3" destOrd="0" presId="urn:microsoft.com/office/officeart/2018/2/layout/IconVerticalSolidList"/>
    <dgm:cxn modelId="{30141155-2D06-4B35-B416-AD08FBF796E8}" type="presParOf" srcId="{0E1DF481-42E2-4223-9401-F3E096BEC7EB}" destId="{D94BC6DE-F92B-4131-8BFF-C0F73875A789}" srcOrd="4" destOrd="0" presId="urn:microsoft.com/office/officeart/2018/2/layout/IconVerticalSolidList"/>
    <dgm:cxn modelId="{A04E1381-E892-4D42-ACF9-59403550999C}" type="presParOf" srcId="{D94BC6DE-F92B-4131-8BFF-C0F73875A789}" destId="{20F0176F-0624-412D-8571-8908D5F13E1D}" srcOrd="0" destOrd="0" presId="urn:microsoft.com/office/officeart/2018/2/layout/IconVerticalSolidList"/>
    <dgm:cxn modelId="{21DE7D98-243C-4851-BBC1-5ACCCA5EAEFC}" type="presParOf" srcId="{D94BC6DE-F92B-4131-8BFF-C0F73875A789}" destId="{073EAF2B-618B-4AF4-A136-50F2A5184DAC}" srcOrd="1" destOrd="0" presId="urn:microsoft.com/office/officeart/2018/2/layout/IconVerticalSolidList"/>
    <dgm:cxn modelId="{3509B14E-FA53-447D-B050-ACF01EA4078F}" type="presParOf" srcId="{D94BC6DE-F92B-4131-8BFF-C0F73875A789}" destId="{4C562962-54E3-4C5F-BBCE-BD2780805E6A}" srcOrd="2" destOrd="0" presId="urn:microsoft.com/office/officeart/2018/2/layout/IconVerticalSolidList"/>
    <dgm:cxn modelId="{20E56294-0ACB-4A41-A449-2086D88B6295}" type="presParOf" srcId="{D94BC6DE-F92B-4131-8BFF-C0F73875A789}" destId="{D594A4A1-4218-45CA-B096-2AE5279EC54F}" srcOrd="3" destOrd="0" presId="urn:microsoft.com/office/officeart/2018/2/layout/IconVerticalSolidList"/>
    <dgm:cxn modelId="{BA6137DC-9C1E-484C-BB81-F16BC6CC3C47}" type="presParOf" srcId="{0E1DF481-42E2-4223-9401-F3E096BEC7EB}" destId="{D836450B-16AC-4819-9766-D817B2990609}" srcOrd="5" destOrd="0" presId="urn:microsoft.com/office/officeart/2018/2/layout/IconVerticalSolidList"/>
    <dgm:cxn modelId="{B2D789F3-5212-4EA5-A1DB-C40A1725A11B}" type="presParOf" srcId="{0E1DF481-42E2-4223-9401-F3E096BEC7EB}" destId="{F43D63FD-7CF7-40E6-9513-02DCF292C695}" srcOrd="6" destOrd="0" presId="urn:microsoft.com/office/officeart/2018/2/layout/IconVerticalSolidList"/>
    <dgm:cxn modelId="{CE5F1019-A61C-4560-8A87-2F64AC287F5A}" type="presParOf" srcId="{F43D63FD-7CF7-40E6-9513-02DCF292C695}" destId="{7980E958-6A53-4C31-90CF-0D404647071B}" srcOrd="0" destOrd="0" presId="urn:microsoft.com/office/officeart/2018/2/layout/IconVerticalSolidList"/>
    <dgm:cxn modelId="{64295F56-3EE8-40C4-9C7D-02E31FFDDAF6}" type="presParOf" srcId="{F43D63FD-7CF7-40E6-9513-02DCF292C695}" destId="{14B4E12A-FA93-4A20-9FEC-DB7AB69BC740}" srcOrd="1" destOrd="0" presId="urn:microsoft.com/office/officeart/2018/2/layout/IconVerticalSolidList"/>
    <dgm:cxn modelId="{67D667A4-A4D9-4F52-84B9-1A4F36646549}" type="presParOf" srcId="{F43D63FD-7CF7-40E6-9513-02DCF292C695}" destId="{8506CA1C-CE7F-40EC-B7CC-E326B3ED8367}" srcOrd="2" destOrd="0" presId="urn:microsoft.com/office/officeart/2018/2/layout/IconVerticalSolidList"/>
    <dgm:cxn modelId="{2E93D8B0-3D64-4F64-87F3-044115BCC517}" type="presParOf" srcId="{F43D63FD-7CF7-40E6-9513-02DCF292C695}" destId="{EE4B6F7C-86C7-4F89-A53E-9244D156E34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0FC8ED-6C73-4559-8F32-58A375B810E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A9FAAF3-34E9-42C3-AAC7-43EBB09590F2}">
      <dgm:prSet custT="1"/>
      <dgm:spPr/>
      <dgm:t>
        <a:bodyPr/>
        <a:lstStyle/>
        <a:p>
          <a:r>
            <a:rPr lang="en-US" sz="3200" b="0" i="0" dirty="0"/>
            <a:t>2.1. Simulation</a:t>
          </a:r>
          <a:endParaRPr lang="en-US" sz="3200" dirty="0"/>
        </a:p>
      </dgm:t>
    </dgm:pt>
    <dgm:pt modelId="{FE56AC18-EE61-4C98-BCD9-ECDD3041903C}" type="parTrans" cxnId="{8060644C-0AF8-4C74-9735-4F0094BF6B13}">
      <dgm:prSet/>
      <dgm:spPr/>
      <dgm:t>
        <a:bodyPr/>
        <a:lstStyle/>
        <a:p>
          <a:endParaRPr lang="en-US" sz="3200"/>
        </a:p>
      </dgm:t>
    </dgm:pt>
    <dgm:pt modelId="{4FB2DCA1-F15B-4E8C-9E24-570A720F9978}" type="sibTrans" cxnId="{8060644C-0AF8-4C74-9735-4F0094BF6B13}">
      <dgm:prSet/>
      <dgm:spPr/>
      <dgm:t>
        <a:bodyPr/>
        <a:lstStyle/>
        <a:p>
          <a:endParaRPr lang="en-US" sz="3200"/>
        </a:p>
      </dgm:t>
    </dgm:pt>
    <dgm:pt modelId="{D63E764F-F000-41E6-A791-CF277E7D0E2A}">
      <dgm:prSet custT="1"/>
      <dgm:spPr/>
      <dgm:t>
        <a:bodyPr/>
        <a:lstStyle/>
        <a:p>
          <a:r>
            <a:rPr lang="en-US" sz="3200" b="0" i="0" dirty="0"/>
            <a:t>2.</a:t>
          </a:r>
          <a:r>
            <a:rPr lang="ar-EG" sz="3200" b="0" i="0" dirty="0"/>
            <a:t>2</a:t>
          </a:r>
          <a:r>
            <a:rPr lang="en-US" sz="3200" b="0" i="0" dirty="0"/>
            <a:t>. Proximal Policy</a:t>
          </a:r>
          <a:r>
            <a:rPr lang="ar-EG" sz="3200" b="0" i="0" dirty="0"/>
            <a:t> </a:t>
          </a:r>
          <a:r>
            <a:rPr lang="en-US" sz="3200" b="0" i="0" dirty="0"/>
            <a:t>Optimization (PPO)</a:t>
          </a:r>
          <a:endParaRPr lang="en-US" sz="3200" dirty="0"/>
        </a:p>
      </dgm:t>
    </dgm:pt>
    <dgm:pt modelId="{FF63D9C8-9251-46B0-8EED-53D82388BCDF}" type="parTrans" cxnId="{9A1B9B9C-BA8E-4460-A80A-4C5B8751213C}">
      <dgm:prSet/>
      <dgm:spPr/>
      <dgm:t>
        <a:bodyPr/>
        <a:lstStyle/>
        <a:p>
          <a:endParaRPr lang="en-US" sz="3200"/>
        </a:p>
      </dgm:t>
    </dgm:pt>
    <dgm:pt modelId="{3374482A-ABDA-472D-A7E0-AEF1BDC5B91D}" type="sibTrans" cxnId="{9A1B9B9C-BA8E-4460-A80A-4C5B8751213C}">
      <dgm:prSet/>
      <dgm:spPr/>
      <dgm:t>
        <a:bodyPr/>
        <a:lstStyle/>
        <a:p>
          <a:endParaRPr lang="en-US" sz="3200"/>
        </a:p>
      </dgm:t>
    </dgm:pt>
    <dgm:pt modelId="{150731A6-E819-420C-87B4-5FA2AE89D7CE}">
      <dgm:prSet custT="1"/>
      <dgm:spPr/>
      <dgm:t>
        <a:bodyPr/>
        <a:lstStyle/>
        <a:p>
          <a:r>
            <a:rPr lang="en-US" sz="3200" b="0" i="0" dirty="0"/>
            <a:t>2.</a:t>
          </a:r>
          <a:r>
            <a:rPr lang="ar-EG" sz="3200" b="0" i="0" dirty="0"/>
            <a:t>3</a:t>
          </a:r>
          <a:r>
            <a:rPr lang="en-US" sz="3200" b="0" i="0" dirty="0"/>
            <a:t>. Dueling Double Deep Q network (D3QN)</a:t>
          </a:r>
          <a:endParaRPr lang="en-US" sz="3200" dirty="0"/>
        </a:p>
      </dgm:t>
    </dgm:pt>
    <dgm:pt modelId="{AC8519D9-C9DA-4050-ACFF-41983341A133}" type="parTrans" cxnId="{27AD52D1-8AA8-4893-B643-D5545764C4B5}">
      <dgm:prSet/>
      <dgm:spPr/>
      <dgm:t>
        <a:bodyPr/>
        <a:lstStyle/>
        <a:p>
          <a:endParaRPr lang="en-US" sz="3200"/>
        </a:p>
      </dgm:t>
    </dgm:pt>
    <dgm:pt modelId="{6459813A-EDF7-437A-9CD7-9B2A19685D11}" type="sibTrans" cxnId="{27AD52D1-8AA8-4893-B643-D5545764C4B5}">
      <dgm:prSet/>
      <dgm:spPr/>
      <dgm:t>
        <a:bodyPr/>
        <a:lstStyle/>
        <a:p>
          <a:endParaRPr lang="en-US" sz="3200"/>
        </a:p>
      </dgm:t>
    </dgm:pt>
    <dgm:pt modelId="{4254157F-62B3-41BD-A7AF-1A97D9AAC2E3}">
      <dgm:prSet custT="1"/>
      <dgm:spPr/>
      <dgm:t>
        <a:bodyPr/>
        <a:lstStyle/>
        <a:p>
          <a:r>
            <a:rPr lang="en-US" sz="3200" b="0" i="0" dirty="0"/>
            <a:t>2.4. You Only Look Once (YOLO)</a:t>
          </a:r>
          <a:endParaRPr lang="en-US" sz="3200" dirty="0"/>
        </a:p>
      </dgm:t>
    </dgm:pt>
    <dgm:pt modelId="{D7AB7417-CC7C-4D52-B521-E6E2282A3E5E}" type="parTrans" cxnId="{4C2F75CE-3ECC-4845-AD85-D297A1783A65}">
      <dgm:prSet/>
      <dgm:spPr/>
      <dgm:t>
        <a:bodyPr/>
        <a:lstStyle/>
        <a:p>
          <a:endParaRPr lang="en-US" sz="3200"/>
        </a:p>
      </dgm:t>
    </dgm:pt>
    <dgm:pt modelId="{ED778C72-7E87-4F9A-9483-0621C6DF654E}" type="sibTrans" cxnId="{4C2F75CE-3ECC-4845-AD85-D297A1783A65}">
      <dgm:prSet/>
      <dgm:spPr/>
      <dgm:t>
        <a:bodyPr/>
        <a:lstStyle/>
        <a:p>
          <a:endParaRPr lang="en-US" sz="3200"/>
        </a:p>
      </dgm:t>
    </dgm:pt>
    <dgm:pt modelId="{0E1DF481-42E2-4223-9401-F3E096BEC7EB}" type="pres">
      <dgm:prSet presAssocID="{4F0FC8ED-6C73-4559-8F32-58A375B810E9}" presName="root" presStyleCnt="0">
        <dgm:presLayoutVars>
          <dgm:dir/>
          <dgm:resizeHandles val="exact"/>
        </dgm:presLayoutVars>
      </dgm:prSet>
      <dgm:spPr/>
    </dgm:pt>
    <dgm:pt modelId="{6CE0BA06-4CE7-4B6C-AF76-3DD5FFB4A0B0}" type="pres">
      <dgm:prSet presAssocID="{DA9FAAF3-34E9-42C3-AAC7-43EBB09590F2}" presName="compNode" presStyleCnt="0"/>
      <dgm:spPr/>
    </dgm:pt>
    <dgm:pt modelId="{6F5B6FC1-7227-404E-9C94-698262A53C72}" type="pres">
      <dgm:prSet presAssocID="{DA9FAAF3-34E9-42C3-AAC7-43EBB09590F2}" presName="bgRect" presStyleLbl="bgShp" presStyleIdx="0" presStyleCnt="4">
        <dgm:style>
          <a:lnRef idx="0">
            <a:scrgbClr r="0" g="0" b="0"/>
          </a:lnRef>
          <a:fillRef idx="0">
            <a:scrgbClr r="0" g="0" b="0"/>
          </a:fillRef>
          <a:effectRef idx="0">
            <a:scrgbClr r="0" g="0" b="0"/>
          </a:effectRef>
          <a:fontRef idx="minor">
            <a:schemeClr val="lt1"/>
          </a:fontRef>
        </dgm:style>
      </dgm:prSet>
      <dgm:spPr>
        <a:solidFill>
          <a:srgbClr val="F2F2F2"/>
        </a:solidFill>
        <a:ln>
          <a:noFill/>
        </a:ln>
      </dgm:spPr>
    </dgm:pt>
    <dgm:pt modelId="{CA1307FC-5C5F-4457-9CC7-088FF132C0D5}" type="pres">
      <dgm:prSet presAssocID="{DA9FAAF3-34E9-42C3-AAC7-43EBB09590F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88536E76-904F-4B05-B046-8F0F8C435808}" type="pres">
      <dgm:prSet presAssocID="{DA9FAAF3-34E9-42C3-AAC7-43EBB09590F2}" presName="spaceRect" presStyleCnt="0"/>
      <dgm:spPr/>
    </dgm:pt>
    <dgm:pt modelId="{ED5B4B97-BCF6-4CBD-8461-FA9A19E24B6F}" type="pres">
      <dgm:prSet presAssocID="{DA9FAAF3-34E9-42C3-AAC7-43EBB09590F2}" presName="parTx" presStyleLbl="revTx" presStyleIdx="0" presStyleCnt="4">
        <dgm:presLayoutVars>
          <dgm:chMax val="0"/>
          <dgm:chPref val="0"/>
        </dgm:presLayoutVars>
      </dgm:prSet>
      <dgm:spPr/>
    </dgm:pt>
    <dgm:pt modelId="{F926446D-C829-4053-B40B-90FDD8879371}" type="pres">
      <dgm:prSet presAssocID="{4FB2DCA1-F15B-4E8C-9E24-570A720F9978}" presName="sibTrans" presStyleCnt="0"/>
      <dgm:spPr/>
    </dgm:pt>
    <dgm:pt modelId="{2D11551C-8251-4899-96F6-26C6860C7318}" type="pres">
      <dgm:prSet presAssocID="{D63E764F-F000-41E6-A791-CF277E7D0E2A}" presName="compNode" presStyleCnt="0"/>
      <dgm:spPr/>
    </dgm:pt>
    <dgm:pt modelId="{D6425942-E76C-4BC3-9D30-6B1C5FB1BB72}" type="pres">
      <dgm:prSet presAssocID="{D63E764F-F000-41E6-A791-CF277E7D0E2A}" presName="bgRect" presStyleLbl="bgShp" presStyleIdx="1" presStyleCnt="4"/>
      <dgm:spPr>
        <a:solidFill>
          <a:srgbClr val="F2F2F2"/>
        </a:solidFill>
      </dgm:spPr>
    </dgm:pt>
    <dgm:pt modelId="{DC813790-D15C-4707-87CB-309B8291F689}" type="pres">
      <dgm:prSet presAssocID="{D63E764F-F000-41E6-A791-CF277E7D0E2A}" presName="iconRect" presStyleLbl="node1" presStyleIdx="1" presStyleCnt="4"/>
      <dgm:spPr>
        <a:blipFill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extLst>
        <a:ext uri="{E40237B7-FDA0-4F09-8148-C483321AD2D9}">
          <dgm14:cNvPr xmlns:dgm14="http://schemas.microsoft.com/office/drawing/2010/diagram" id="0" name="" descr="Social Network"/>
        </a:ext>
      </dgm:extLst>
    </dgm:pt>
    <dgm:pt modelId="{BBDCB63B-F232-4DB2-A9D6-E3FD12F7EF6F}" type="pres">
      <dgm:prSet presAssocID="{D63E764F-F000-41E6-A791-CF277E7D0E2A}" presName="spaceRect" presStyleCnt="0"/>
      <dgm:spPr/>
    </dgm:pt>
    <dgm:pt modelId="{ADE471A9-CB59-4FEC-BF98-ECAC9A8D871E}" type="pres">
      <dgm:prSet presAssocID="{D63E764F-F000-41E6-A791-CF277E7D0E2A}" presName="parTx" presStyleLbl="revTx" presStyleIdx="1" presStyleCnt="4">
        <dgm:presLayoutVars>
          <dgm:chMax val="0"/>
          <dgm:chPref val="0"/>
        </dgm:presLayoutVars>
      </dgm:prSet>
      <dgm:spPr/>
    </dgm:pt>
    <dgm:pt modelId="{541C4391-A15B-4222-BBA0-88B34E137C93}" type="pres">
      <dgm:prSet presAssocID="{3374482A-ABDA-472D-A7E0-AEF1BDC5B91D}" presName="sibTrans" presStyleCnt="0"/>
      <dgm:spPr/>
    </dgm:pt>
    <dgm:pt modelId="{D94BC6DE-F92B-4131-8BFF-C0F73875A789}" type="pres">
      <dgm:prSet presAssocID="{150731A6-E819-420C-87B4-5FA2AE89D7CE}" presName="compNode" presStyleCnt="0"/>
      <dgm:spPr/>
    </dgm:pt>
    <dgm:pt modelId="{20F0176F-0624-412D-8571-8908D5F13E1D}" type="pres">
      <dgm:prSet presAssocID="{150731A6-E819-420C-87B4-5FA2AE89D7CE}" presName="bgRect" presStyleLbl="bgShp" presStyleIdx="2" presStyleCnt="4"/>
      <dgm:spPr/>
    </dgm:pt>
    <dgm:pt modelId="{073EAF2B-618B-4AF4-A136-50F2A5184DAC}" type="pres">
      <dgm:prSet presAssocID="{150731A6-E819-420C-87B4-5FA2AE89D7CE}"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pt>
    <dgm:pt modelId="{4C562962-54E3-4C5F-BBCE-BD2780805E6A}" type="pres">
      <dgm:prSet presAssocID="{150731A6-E819-420C-87B4-5FA2AE89D7CE}" presName="spaceRect" presStyleCnt="0"/>
      <dgm:spPr/>
    </dgm:pt>
    <dgm:pt modelId="{D594A4A1-4218-45CA-B096-2AE5279EC54F}" type="pres">
      <dgm:prSet presAssocID="{150731A6-E819-420C-87B4-5FA2AE89D7CE}" presName="parTx" presStyleLbl="revTx" presStyleIdx="2" presStyleCnt="4">
        <dgm:presLayoutVars>
          <dgm:chMax val="0"/>
          <dgm:chPref val="0"/>
        </dgm:presLayoutVars>
      </dgm:prSet>
      <dgm:spPr/>
    </dgm:pt>
    <dgm:pt modelId="{D836450B-16AC-4819-9766-D817B2990609}" type="pres">
      <dgm:prSet presAssocID="{6459813A-EDF7-437A-9CD7-9B2A19685D11}" presName="sibTrans" presStyleCnt="0"/>
      <dgm:spPr/>
    </dgm:pt>
    <dgm:pt modelId="{F43D63FD-7CF7-40E6-9513-02DCF292C695}" type="pres">
      <dgm:prSet presAssocID="{4254157F-62B3-41BD-A7AF-1A97D9AAC2E3}" presName="compNode" presStyleCnt="0"/>
      <dgm:spPr/>
    </dgm:pt>
    <dgm:pt modelId="{7980E958-6A53-4C31-90CF-0D404647071B}" type="pres">
      <dgm:prSet presAssocID="{4254157F-62B3-41BD-A7AF-1A97D9AAC2E3}" presName="bgRect" presStyleLbl="bgShp" presStyleIdx="3" presStyleCnt="4"/>
      <dgm:spPr/>
    </dgm:pt>
    <dgm:pt modelId="{14B4E12A-FA93-4A20-9FEC-DB7AB69BC740}" type="pres">
      <dgm:prSet presAssocID="{4254157F-62B3-41BD-A7AF-1A97D9AAC2E3}"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8506CA1C-CE7F-40EC-B7CC-E326B3ED8367}" type="pres">
      <dgm:prSet presAssocID="{4254157F-62B3-41BD-A7AF-1A97D9AAC2E3}" presName="spaceRect" presStyleCnt="0"/>
      <dgm:spPr/>
    </dgm:pt>
    <dgm:pt modelId="{EE4B6F7C-86C7-4F89-A53E-9244D156E34D}" type="pres">
      <dgm:prSet presAssocID="{4254157F-62B3-41BD-A7AF-1A97D9AAC2E3}" presName="parTx" presStyleLbl="revTx" presStyleIdx="3" presStyleCnt="4">
        <dgm:presLayoutVars>
          <dgm:chMax val="0"/>
          <dgm:chPref val="0"/>
        </dgm:presLayoutVars>
      </dgm:prSet>
      <dgm:spPr/>
    </dgm:pt>
  </dgm:ptLst>
  <dgm:cxnLst>
    <dgm:cxn modelId="{C9F7F667-3489-40D5-8B5E-D214B479C552}" type="presOf" srcId="{D63E764F-F000-41E6-A791-CF277E7D0E2A}" destId="{ADE471A9-CB59-4FEC-BF98-ECAC9A8D871E}" srcOrd="0" destOrd="0" presId="urn:microsoft.com/office/officeart/2018/2/layout/IconVerticalSolidList"/>
    <dgm:cxn modelId="{8060644C-0AF8-4C74-9735-4F0094BF6B13}" srcId="{4F0FC8ED-6C73-4559-8F32-58A375B810E9}" destId="{DA9FAAF3-34E9-42C3-AAC7-43EBB09590F2}" srcOrd="0" destOrd="0" parTransId="{FE56AC18-EE61-4C98-BCD9-ECDD3041903C}" sibTransId="{4FB2DCA1-F15B-4E8C-9E24-570A720F9978}"/>
    <dgm:cxn modelId="{F121D395-B283-4A5D-9AAE-FA9BFDCE4D2F}" type="presOf" srcId="{DA9FAAF3-34E9-42C3-AAC7-43EBB09590F2}" destId="{ED5B4B97-BCF6-4CBD-8461-FA9A19E24B6F}" srcOrd="0" destOrd="0" presId="urn:microsoft.com/office/officeart/2018/2/layout/IconVerticalSolidList"/>
    <dgm:cxn modelId="{9A1B9B9C-BA8E-4460-A80A-4C5B8751213C}" srcId="{4F0FC8ED-6C73-4559-8F32-58A375B810E9}" destId="{D63E764F-F000-41E6-A791-CF277E7D0E2A}" srcOrd="1" destOrd="0" parTransId="{FF63D9C8-9251-46B0-8EED-53D82388BCDF}" sibTransId="{3374482A-ABDA-472D-A7E0-AEF1BDC5B91D}"/>
    <dgm:cxn modelId="{AD0A31AD-DCBA-4981-A77B-3FA1D13D3D1D}" type="presOf" srcId="{150731A6-E819-420C-87B4-5FA2AE89D7CE}" destId="{D594A4A1-4218-45CA-B096-2AE5279EC54F}" srcOrd="0" destOrd="0" presId="urn:microsoft.com/office/officeart/2018/2/layout/IconVerticalSolidList"/>
    <dgm:cxn modelId="{4C2F75CE-3ECC-4845-AD85-D297A1783A65}" srcId="{4F0FC8ED-6C73-4559-8F32-58A375B810E9}" destId="{4254157F-62B3-41BD-A7AF-1A97D9AAC2E3}" srcOrd="3" destOrd="0" parTransId="{D7AB7417-CC7C-4D52-B521-E6E2282A3E5E}" sibTransId="{ED778C72-7E87-4F9A-9483-0621C6DF654E}"/>
    <dgm:cxn modelId="{27AD52D1-8AA8-4893-B643-D5545764C4B5}" srcId="{4F0FC8ED-6C73-4559-8F32-58A375B810E9}" destId="{150731A6-E819-420C-87B4-5FA2AE89D7CE}" srcOrd="2" destOrd="0" parTransId="{AC8519D9-C9DA-4050-ACFF-41983341A133}" sibTransId="{6459813A-EDF7-437A-9CD7-9B2A19685D11}"/>
    <dgm:cxn modelId="{5B3431DB-A3D1-4F1D-8B8B-68E1703DDD6A}" type="presOf" srcId="{4F0FC8ED-6C73-4559-8F32-58A375B810E9}" destId="{0E1DF481-42E2-4223-9401-F3E096BEC7EB}" srcOrd="0" destOrd="0" presId="urn:microsoft.com/office/officeart/2018/2/layout/IconVerticalSolidList"/>
    <dgm:cxn modelId="{3AA9ABFA-344B-4907-B49F-A26F4F1CB429}" type="presOf" srcId="{4254157F-62B3-41BD-A7AF-1A97D9AAC2E3}" destId="{EE4B6F7C-86C7-4F89-A53E-9244D156E34D}" srcOrd="0" destOrd="0" presId="urn:microsoft.com/office/officeart/2018/2/layout/IconVerticalSolidList"/>
    <dgm:cxn modelId="{5D447852-A786-4AF9-8715-27DE6B11EE65}" type="presParOf" srcId="{0E1DF481-42E2-4223-9401-F3E096BEC7EB}" destId="{6CE0BA06-4CE7-4B6C-AF76-3DD5FFB4A0B0}" srcOrd="0" destOrd="0" presId="urn:microsoft.com/office/officeart/2018/2/layout/IconVerticalSolidList"/>
    <dgm:cxn modelId="{CA083615-3933-4825-9692-D024981B4810}" type="presParOf" srcId="{6CE0BA06-4CE7-4B6C-AF76-3DD5FFB4A0B0}" destId="{6F5B6FC1-7227-404E-9C94-698262A53C72}" srcOrd="0" destOrd="0" presId="urn:microsoft.com/office/officeart/2018/2/layout/IconVerticalSolidList"/>
    <dgm:cxn modelId="{EA32EBC2-74CC-40E6-BD73-F37BD81BF23C}" type="presParOf" srcId="{6CE0BA06-4CE7-4B6C-AF76-3DD5FFB4A0B0}" destId="{CA1307FC-5C5F-4457-9CC7-088FF132C0D5}" srcOrd="1" destOrd="0" presId="urn:microsoft.com/office/officeart/2018/2/layout/IconVerticalSolidList"/>
    <dgm:cxn modelId="{ACB563C0-7CB4-4545-A540-1644480598DD}" type="presParOf" srcId="{6CE0BA06-4CE7-4B6C-AF76-3DD5FFB4A0B0}" destId="{88536E76-904F-4B05-B046-8F0F8C435808}" srcOrd="2" destOrd="0" presId="urn:microsoft.com/office/officeart/2018/2/layout/IconVerticalSolidList"/>
    <dgm:cxn modelId="{5EC6C77C-C8FD-46B1-A02B-C5900CF8B2EA}" type="presParOf" srcId="{6CE0BA06-4CE7-4B6C-AF76-3DD5FFB4A0B0}" destId="{ED5B4B97-BCF6-4CBD-8461-FA9A19E24B6F}" srcOrd="3" destOrd="0" presId="urn:microsoft.com/office/officeart/2018/2/layout/IconVerticalSolidList"/>
    <dgm:cxn modelId="{C96E776C-75D6-4ED8-82EE-2E0C0B118135}" type="presParOf" srcId="{0E1DF481-42E2-4223-9401-F3E096BEC7EB}" destId="{F926446D-C829-4053-B40B-90FDD8879371}" srcOrd="1" destOrd="0" presId="urn:microsoft.com/office/officeart/2018/2/layout/IconVerticalSolidList"/>
    <dgm:cxn modelId="{6B287671-87BA-4D13-A4D5-CDCC78B0CF6E}" type="presParOf" srcId="{0E1DF481-42E2-4223-9401-F3E096BEC7EB}" destId="{2D11551C-8251-4899-96F6-26C6860C7318}" srcOrd="2" destOrd="0" presId="urn:microsoft.com/office/officeart/2018/2/layout/IconVerticalSolidList"/>
    <dgm:cxn modelId="{662F2650-5728-46E2-AD89-A89A65AC54BF}" type="presParOf" srcId="{2D11551C-8251-4899-96F6-26C6860C7318}" destId="{D6425942-E76C-4BC3-9D30-6B1C5FB1BB72}" srcOrd="0" destOrd="0" presId="urn:microsoft.com/office/officeart/2018/2/layout/IconVerticalSolidList"/>
    <dgm:cxn modelId="{F839EF26-5112-4462-92C0-4B862B631F3F}" type="presParOf" srcId="{2D11551C-8251-4899-96F6-26C6860C7318}" destId="{DC813790-D15C-4707-87CB-309B8291F689}" srcOrd="1" destOrd="0" presId="urn:microsoft.com/office/officeart/2018/2/layout/IconVerticalSolidList"/>
    <dgm:cxn modelId="{4D32AA4C-419B-4F80-B4E4-956CE0614C45}" type="presParOf" srcId="{2D11551C-8251-4899-96F6-26C6860C7318}" destId="{BBDCB63B-F232-4DB2-A9D6-E3FD12F7EF6F}" srcOrd="2" destOrd="0" presId="urn:microsoft.com/office/officeart/2018/2/layout/IconVerticalSolidList"/>
    <dgm:cxn modelId="{59FE148B-C8DD-45CA-A078-F15387468423}" type="presParOf" srcId="{2D11551C-8251-4899-96F6-26C6860C7318}" destId="{ADE471A9-CB59-4FEC-BF98-ECAC9A8D871E}" srcOrd="3" destOrd="0" presId="urn:microsoft.com/office/officeart/2018/2/layout/IconVerticalSolidList"/>
    <dgm:cxn modelId="{88733726-C3FD-4A16-95E8-C5747C7D7B95}" type="presParOf" srcId="{0E1DF481-42E2-4223-9401-F3E096BEC7EB}" destId="{541C4391-A15B-4222-BBA0-88B34E137C93}" srcOrd="3" destOrd="0" presId="urn:microsoft.com/office/officeart/2018/2/layout/IconVerticalSolidList"/>
    <dgm:cxn modelId="{30141155-2D06-4B35-B416-AD08FBF796E8}" type="presParOf" srcId="{0E1DF481-42E2-4223-9401-F3E096BEC7EB}" destId="{D94BC6DE-F92B-4131-8BFF-C0F73875A789}" srcOrd="4" destOrd="0" presId="urn:microsoft.com/office/officeart/2018/2/layout/IconVerticalSolidList"/>
    <dgm:cxn modelId="{A04E1381-E892-4D42-ACF9-59403550999C}" type="presParOf" srcId="{D94BC6DE-F92B-4131-8BFF-C0F73875A789}" destId="{20F0176F-0624-412D-8571-8908D5F13E1D}" srcOrd="0" destOrd="0" presId="urn:microsoft.com/office/officeart/2018/2/layout/IconVerticalSolidList"/>
    <dgm:cxn modelId="{21DE7D98-243C-4851-BBC1-5ACCCA5EAEFC}" type="presParOf" srcId="{D94BC6DE-F92B-4131-8BFF-C0F73875A789}" destId="{073EAF2B-618B-4AF4-A136-50F2A5184DAC}" srcOrd="1" destOrd="0" presId="urn:microsoft.com/office/officeart/2018/2/layout/IconVerticalSolidList"/>
    <dgm:cxn modelId="{3509B14E-FA53-447D-B050-ACF01EA4078F}" type="presParOf" srcId="{D94BC6DE-F92B-4131-8BFF-C0F73875A789}" destId="{4C562962-54E3-4C5F-BBCE-BD2780805E6A}" srcOrd="2" destOrd="0" presId="urn:microsoft.com/office/officeart/2018/2/layout/IconVerticalSolidList"/>
    <dgm:cxn modelId="{20E56294-0ACB-4A41-A449-2086D88B6295}" type="presParOf" srcId="{D94BC6DE-F92B-4131-8BFF-C0F73875A789}" destId="{D594A4A1-4218-45CA-B096-2AE5279EC54F}" srcOrd="3" destOrd="0" presId="urn:microsoft.com/office/officeart/2018/2/layout/IconVerticalSolidList"/>
    <dgm:cxn modelId="{BA6137DC-9C1E-484C-BB81-F16BC6CC3C47}" type="presParOf" srcId="{0E1DF481-42E2-4223-9401-F3E096BEC7EB}" destId="{D836450B-16AC-4819-9766-D817B2990609}" srcOrd="5" destOrd="0" presId="urn:microsoft.com/office/officeart/2018/2/layout/IconVerticalSolidList"/>
    <dgm:cxn modelId="{B2D789F3-5212-4EA5-A1DB-C40A1725A11B}" type="presParOf" srcId="{0E1DF481-42E2-4223-9401-F3E096BEC7EB}" destId="{F43D63FD-7CF7-40E6-9513-02DCF292C695}" srcOrd="6" destOrd="0" presId="urn:microsoft.com/office/officeart/2018/2/layout/IconVerticalSolidList"/>
    <dgm:cxn modelId="{CE5F1019-A61C-4560-8A87-2F64AC287F5A}" type="presParOf" srcId="{F43D63FD-7CF7-40E6-9513-02DCF292C695}" destId="{7980E958-6A53-4C31-90CF-0D404647071B}" srcOrd="0" destOrd="0" presId="urn:microsoft.com/office/officeart/2018/2/layout/IconVerticalSolidList"/>
    <dgm:cxn modelId="{64295F56-3EE8-40C4-9C7D-02E31FFDDAF6}" type="presParOf" srcId="{F43D63FD-7CF7-40E6-9513-02DCF292C695}" destId="{14B4E12A-FA93-4A20-9FEC-DB7AB69BC740}" srcOrd="1" destOrd="0" presId="urn:microsoft.com/office/officeart/2018/2/layout/IconVerticalSolidList"/>
    <dgm:cxn modelId="{67D667A4-A4D9-4F52-84B9-1A4F36646549}" type="presParOf" srcId="{F43D63FD-7CF7-40E6-9513-02DCF292C695}" destId="{8506CA1C-CE7F-40EC-B7CC-E326B3ED8367}" srcOrd="2" destOrd="0" presId="urn:microsoft.com/office/officeart/2018/2/layout/IconVerticalSolidList"/>
    <dgm:cxn modelId="{2E93D8B0-3D64-4F64-87F3-044115BCC517}" type="presParOf" srcId="{F43D63FD-7CF7-40E6-9513-02DCF292C695}" destId="{EE4B6F7C-86C7-4F89-A53E-9244D156E34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F0FC8ED-6C73-4559-8F32-58A375B810E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A9FAAF3-34E9-42C3-AAC7-43EBB09590F2}">
      <dgm:prSet custT="1"/>
      <dgm:spPr/>
      <dgm:t>
        <a:bodyPr/>
        <a:lstStyle/>
        <a:p>
          <a:r>
            <a:rPr lang="en-US" sz="3200" b="0" i="0" dirty="0"/>
            <a:t>2.1. Simulation</a:t>
          </a:r>
          <a:endParaRPr lang="en-US" sz="3200" dirty="0"/>
        </a:p>
      </dgm:t>
    </dgm:pt>
    <dgm:pt modelId="{FE56AC18-EE61-4C98-BCD9-ECDD3041903C}" type="parTrans" cxnId="{8060644C-0AF8-4C74-9735-4F0094BF6B13}">
      <dgm:prSet/>
      <dgm:spPr/>
      <dgm:t>
        <a:bodyPr/>
        <a:lstStyle/>
        <a:p>
          <a:endParaRPr lang="en-US" sz="3200"/>
        </a:p>
      </dgm:t>
    </dgm:pt>
    <dgm:pt modelId="{4FB2DCA1-F15B-4E8C-9E24-570A720F9978}" type="sibTrans" cxnId="{8060644C-0AF8-4C74-9735-4F0094BF6B13}">
      <dgm:prSet/>
      <dgm:spPr/>
      <dgm:t>
        <a:bodyPr/>
        <a:lstStyle/>
        <a:p>
          <a:endParaRPr lang="en-US" sz="3200"/>
        </a:p>
      </dgm:t>
    </dgm:pt>
    <dgm:pt modelId="{D63E764F-F000-41E6-A791-CF277E7D0E2A}">
      <dgm:prSet custT="1"/>
      <dgm:spPr/>
      <dgm:t>
        <a:bodyPr/>
        <a:lstStyle/>
        <a:p>
          <a:r>
            <a:rPr lang="en-US" sz="3200" b="0" i="0" dirty="0"/>
            <a:t>2.</a:t>
          </a:r>
          <a:r>
            <a:rPr lang="ar-EG" sz="3200" b="0" i="0" dirty="0"/>
            <a:t>2</a:t>
          </a:r>
          <a:r>
            <a:rPr lang="en-US" sz="3200" b="0" i="0" dirty="0"/>
            <a:t>. Proximal Policy</a:t>
          </a:r>
          <a:r>
            <a:rPr lang="ar-EG" sz="3200" b="0" i="0" dirty="0"/>
            <a:t> </a:t>
          </a:r>
          <a:r>
            <a:rPr lang="en-US" sz="3200" b="0" i="0" dirty="0"/>
            <a:t>Optimization (PPO)</a:t>
          </a:r>
          <a:endParaRPr lang="en-US" sz="3200" dirty="0"/>
        </a:p>
      </dgm:t>
    </dgm:pt>
    <dgm:pt modelId="{FF63D9C8-9251-46B0-8EED-53D82388BCDF}" type="parTrans" cxnId="{9A1B9B9C-BA8E-4460-A80A-4C5B8751213C}">
      <dgm:prSet/>
      <dgm:spPr/>
      <dgm:t>
        <a:bodyPr/>
        <a:lstStyle/>
        <a:p>
          <a:endParaRPr lang="en-US" sz="3200"/>
        </a:p>
      </dgm:t>
    </dgm:pt>
    <dgm:pt modelId="{3374482A-ABDA-472D-A7E0-AEF1BDC5B91D}" type="sibTrans" cxnId="{9A1B9B9C-BA8E-4460-A80A-4C5B8751213C}">
      <dgm:prSet/>
      <dgm:spPr/>
      <dgm:t>
        <a:bodyPr/>
        <a:lstStyle/>
        <a:p>
          <a:endParaRPr lang="en-US" sz="3200"/>
        </a:p>
      </dgm:t>
    </dgm:pt>
    <dgm:pt modelId="{150731A6-E819-420C-87B4-5FA2AE89D7CE}">
      <dgm:prSet custT="1"/>
      <dgm:spPr/>
      <dgm:t>
        <a:bodyPr/>
        <a:lstStyle/>
        <a:p>
          <a:r>
            <a:rPr lang="en-US" sz="3200" b="0" i="0" dirty="0"/>
            <a:t>2.</a:t>
          </a:r>
          <a:r>
            <a:rPr lang="ar-EG" sz="3200" b="0" i="0" dirty="0"/>
            <a:t>3</a:t>
          </a:r>
          <a:r>
            <a:rPr lang="en-US" sz="3200" b="0" i="0" dirty="0"/>
            <a:t>. Dueling Double Deep Q network (D3QN)</a:t>
          </a:r>
          <a:endParaRPr lang="en-US" sz="3200" dirty="0"/>
        </a:p>
      </dgm:t>
    </dgm:pt>
    <dgm:pt modelId="{AC8519D9-C9DA-4050-ACFF-41983341A133}" type="parTrans" cxnId="{27AD52D1-8AA8-4893-B643-D5545764C4B5}">
      <dgm:prSet/>
      <dgm:spPr/>
      <dgm:t>
        <a:bodyPr/>
        <a:lstStyle/>
        <a:p>
          <a:endParaRPr lang="en-US" sz="3200"/>
        </a:p>
      </dgm:t>
    </dgm:pt>
    <dgm:pt modelId="{6459813A-EDF7-437A-9CD7-9B2A19685D11}" type="sibTrans" cxnId="{27AD52D1-8AA8-4893-B643-D5545764C4B5}">
      <dgm:prSet/>
      <dgm:spPr/>
      <dgm:t>
        <a:bodyPr/>
        <a:lstStyle/>
        <a:p>
          <a:endParaRPr lang="en-US" sz="3200"/>
        </a:p>
      </dgm:t>
    </dgm:pt>
    <dgm:pt modelId="{4254157F-62B3-41BD-A7AF-1A97D9AAC2E3}">
      <dgm:prSet custT="1"/>
      <dgm:spPr/>
      <dgm:t>
        <a:bodyPr/>
        <a:lstStyle/>
        <a:p>
          <a:r>
            <a:rPr lang="en-US" sz="3200" b="0" i="0" dirty="0"/>
            <a:t>2.4. You Only Look Once (YOLO)</a:t>
          </a:r>
          <a:endParaRPr lang="en-US" sz="3200" dirty="0"/>
        </a:p>
      </dgm:t>
    </dgm:pt>
    <dgm:pt modelId="{D7AB7417-CC7C-4D52-B521-E6E2282A3E5E}" type="parTrans" cxnId="{4C2F75CE-3ECC-4845-AD85-D297A1783A65}">
      <dgm:prSet/>
      <dgm:spPr/>
      <dgm:t>
        <a:bodyPr/>
        <a:lstStyle/>
        <a:p>
          <a:endParaRPr lang="en-US" sz="3200"/>
        </a:p>
      </dgm:t>
    </dgm:pt>
    <dgm:pt modelId="{ED778C72-7E87-4F9A-9483-0621C6DF654E}" type="sibTrans" cxnId="{4C2F75CE-3ECC-4845-AD85-D297A1783A65}">
      <dgm:prSet/>
      <dgm:spPr/>
      <dgm:t>
        <a:bodyPr/>
        <a:lstStyle/>
        <a:p>
          <a:endParaRPr lang="en-US" sz="3200"/>
        </a:p>
      </dgm:t>
    </dgm:pt>
    <dgm:pt modelId="{0E1DF481-42E2-4223-9401-F3E096BEC7EB}" type="pres">
      <dgm:prSet presAssocID="{4F0FC8ED-6C73-4559-8F32-58A375B810E9}" presName="root" presStyleCnt="0">
        <dgm:presLayoutVars>
          <dgm:dir/>
          <dgm:resizeHandles val="exact"/>
        </dgm:presLayoutVars>
      </dgm:prSet>
      <dgm:spPr/>
    </dgm:pt>
    <dgm:pt modelId="{6CE0BA06-4CE7-4B6C-AF76-3DD5FFB4A0B0}" type="pres">
      <dgm:prSet presAssocID="{DA9FAAF3-34E9-42C3-AAC7-43EBB09590F2}" presName="compNode" presStyleCnt="0"/>
      <dgm:spPr/>
    </dgm:pt>
    <dgm:pt modelId="{6F5B6FC1-7227-404E-9C94-698262A53C72}" type="pres">
      <dgm:prSet presAssocID="{DA9FAAF3-34E9-42C3-AAC7-43EBB09590F2}" presName="bgRect" presStyleLbl="bgShp" presStyleIdx="0" presStyleCnt="4">
        <dgm:style>
          <a:lnRef idx="0">
            <a:scrgbClr r="0" g="0" b="0"/>
          </a:lnRef>
          <a:fillRef idx="0">
            <a:scrgbClr r="0" g="0" b="0"/>
          </a:fillRef>
          <a:effectRef idx="0">
            <a:scrgbClr r="0" g="0" b="0"/>
          </a:effectRef>
          <a:fontRef idx="minor">
            <a:schemeClr val="lt1"/>
          </a:fontRef>
        </dgm:style>
      </dgm:prSet>
      <dgm:spPr>
        <a:solidFill>
          <a:srgbClr val="F2F2F2"/>
        </a:solidFill>
        <a:ln>
          <a:noFill/>
        </a:ln>
      </dgm:spPr>
    </dgm:pt>
    <dgm:pt modelId="{CA1307FC-5C5F-4457-9CC7-088FF132C0D5}" type="pres">
      <dgm:prSet presAssocID="{DA9FAAF3-34E9-42C3-AAC7-43EBB09590F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88536E76-904F-4B05-B046-8F0F8C435808}" type="pres">
      <dgm:prSet presAssocID="{DA9FAAF3-34E9-42C3-AAC7-43EBB09590F2}" presName="spaceRect" presStyleCnt="0"/>
      <dgm:spPr/>
    </dgm:pt>
    <dgm:pt modelId="{ED5B4B97-BCF6-4CBD-8461-FA9A19E24B6F}" type="pres">
      <dgm:prSet presAssocID="{DA9FAAF3-34E9-42C3-AAC7-43EBB09590F2}" presName="parTx" presStyleLbl="revTx" presStyleIdx="0" presStyleCnt="4">
        <dgm:presLayoutVars>
          <dgm:chMax val="0"/>
          <dgm:chPref val="0"/>
        </dgm:presLayoutVars>
      </dgm:prSet>
      <dgm:spPr/>
    </dgm:pt>
    <dgm:pt modelId="{F926446D-C829-4053-B40B-90FDD8879371}" type="pres">
      <dgm:prSet presAssocID="{4FB2DCA1-F15B-4E8C-9E24-570A720F9978}" presName="sibTrans" presStyleCnt="0"/>
      <dgm:spPr/>
    </dgm:pt>
    <dgm:pt modelId="{2D11551C-8251-4899-96F6-26C6860C7318}" type="pres">
      <dgm:prSet presAssocID="{D63E764F-F000-41E6-A791-CF277E7D0E2A}" presName="compNode" presStyleCnt="0"/>
      <dgm:spPr/>
    </dgm:pt>
    <dgm:pt modelId="{D6425942-E76C-4BC3-9D30-6B1C5FB1BB72}" type="pres">
      <dgm:prSet presAssocID="{D63E764F-F000-41E6-A791-CF277E7D0E2A}" presName="bgRect" presStyleLbl="bgShp" presStyleIdx="1" presStyleCnt="4"/>
      <dgm:spPr>
        <a:solidFill>
          <a:srgbClr val="F2F2F2"/>
        </a:solidFill>
      </dgm:spPr>
    </dgm:pt>
    <dgm:pt modelId="{DC813790-D15C-4707-87CB-309B8291F689}" type="pres">
      <dgm:prSet presAssocID="{D63E764F-F000-41E6-A791-CF277E7D0E2A}" presName="iconRect" presStyleLbl="node1" presStyleIdx="1" presStyleCnt="4"/>
      <dgm:spPr>
        <a:blipFill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extLst>
        <a:ext uri="{E40237B7-FDA0-4F09-8148-C483321AD2D9}">
          <dgm14:cNvPr xmlns:dgm14="http://schemas.microsoft.com/office/drawing/2010/diagram" id="0" name="" descr="Social Network"/>
        </a:ext>
      </dgm:extLst>
    </dgm:pt>
    <dgm:pt modelId="{BBDCB63B-F232-4DB2-A9D6-E3FD12F7EF6F}" type="pres">
      <dgm:prSet presAssocID="{D63E764F-F000-41E6-A791-CF277E7D0E2A}" presName="spaceRect" presStyleCnt="0"/>
      <dgm:spPr/>
    </dgm:pt>
    <dgm:pt modelId="{ADE471A9-CB59-4FEC-BF98-ECAC9A8D871E}" type="pres">
      <dgm:prSet presAssocID="{D63E764F-F000-41E6-A791-CF277E7D0E2A}" presName="parTx" presStyleLbl="revTx" presStyleIdx="1" presStyleCnt="4">
        <dgm:presLayoutVars>
          <dgm:chMax val="0"/>
          <dgm:chPref val="0"/>
        </dgm:presLayoutVars>
      </dgm:prSet>
      <dgm:spPr/>
    </dgm:pt>
    <dgm:pt modelId="{541C4391-A15B-4222-BBA0-88B34E137C93}" type="pres">
      <dgm:prSet presAssocID="{3374482A-ABDA-472D-A7E0-AEF1BDC5B91D}" presName="sibTrans" presStyleCnt="0"/>
      <dgm:spPr/>
    </dgm:pt>
    <dgm:pt modelId="{D94BC6DE-F92B-4131-8BFF-C0F73875A789}" type="pres">
      <dgm:prSet presAssocID="{150731A6-E819-420C-87B4-5FA2AE89D7CE}" presName="compNode" presStyleCnt="0"/>
      <dgm:spPr/>
    </dgm:pt>
    <dgm:pt modelId="{20F0176F-0624-412D-8571-8908D5F13E1D}" type="pres">
      <dgm:prSet presAssocID="{150731A6-E819-420C-87B4-5FA2AE89D7CE}" presName="bgRect" presStyleLbl="bgShp" presStyleIdx="2" presStyleCnt="4"/>
      <dgm:spPr/>
    </dgm:pt>
    <dgm:pt modelId="{073EAF2B-618B-4AF4-A136-50F2A5184DAC}" type="pres">
      <dgm:prSet presAssocID="{150731A6-E819-420C-87B4-5FA2AE89D7CE}"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pt>
    <dgm:pt modelId="{4C562962-54E3-4C5F-BBCE-BD2780805E6A}" type="pres">
      <dgm:prSet presAssocID="{150731A6-E819-420C-87B4-5FA2AE89D7CE}" presName="spaceRect" presStyleCnt="0"/>
      <dgm:spPr/>
    </dgm:pt>
    <dgm:pt modelId="{D594A4A1-4218-45CA-B096-2AE5279EC54F}" type="pres">
      <dgm:prSet presAssocID="{150731A6-E819-420C-87B4-5FA2AE89D7CE}" presName="parTx" presStyleLbl="revTx" presStyleIdx="2" presStyleCnt="4">
        <dgm:presLayoutVars>
          <dgm:chMax val="0"/>
          <dgm:chPref val="0"/>
        </dgm:presLayoutVars>
      </dgm:prSet>
      <dgm:spPr/>
    </dgm:pt>
    <dgm:pt modelId="{D836450B-16AC-4819-9766-D817B2990609}" type="pres">
      <dgm:prSet presAssocID="{6459813A-EDF7-437A-9CD7-9B2A19685D11}" presName="sibTrans" presStyleCnt="0"/>
      <dgm:spPr/>
    </dgm:pt>
    <dgm:pt modelId="{F43D63FD-7CF7-40E6-9513-02DCF292C695}" type="pres">
      <dgm:prSet presAssocID="{4254157F-62B3-41BD-A7AF-1A97D9AAC2E3}" presName="compNode" presStyleCnt="0"/>
      <dgm:spPr/>
    </dgm:pt>
    <dgm:pt modelId="{7980E958-6A53-4C31-90CF-0D404647071B}" type="pres">
      <dgm:prSet presAssocID="{4254157F-62B3-41BD-A7AF-1A97D9AAC2E3}" presName="bgRect" presStyleLbl="bgShp" presStyleIdx="3" presStyleCnt="4"/>
      <dgm:spPr/>
    </dgm:pt>
    <dgm:pt modelId="{14B4E12A-FA93-4A20-9FEC-DB7AB69BC740}" type="pres">
      <dgm:prSet presAssocID="{4254157F-62B3-41BD-A7AF-1A97D9AAC2E3}"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8506CA1C-CE7F-40EC-B7CC-E326B3ED8367}" type="pres">
      <dgm:prSet presAssocID="{4254157F-62B3-41BD-A7AF-1A97D9AAC2E3}" presName="spaceRect" presStyleCnt="0"/>
      <dgm:spPr/>
    </dgm:pt>
    <dgm:pt modelId="{EE4B6F7C-86C7-4F89-A53E-9244D156E34D}" type="pres">
      <dgm:prSet presAssocID="{4254157F-62B3-41BD-A7AF-1A97D9AAC2E3}" presName="parTx" presStyleLbl="revTx" presStyleIdx="3" presStyleCnt="4">
        <dgm:presLayoutVars>
          <dgm:chMax val="0"/>
          <dgm:chPref val="0"/>
        </dgm:presLayoutVars>
      </dgm:prSet>
      <dgm:spPr/>
    </dgm:pt>
  </dgm:ptLst>
  <dgm:cxnLst>
    <dgm:cxn modelId="{C9F7F667-3489-40D5-8B5E-D214B479C552}" type="presOf" srcId="{D63E764F-F000-41E6-A791-CF277E7D0E2A}" destId="{ADE471A9-CB59-4FEC-BF98-ECAC9A8D871E}" srcOrd="0" destOrd="0" presId="urn:microsoft.com/office/officeart/2018/2/layout/IconVerticalSolidList"/>
    <dgm:cxn modelId="{8060644C-0AF8-4C74-9735-4F0094BF6B13}" srcId="{4F0FC8ED-6C73-4559-8F32-58A375B810E9}" destId="{DA9FAAF3-34E9-42C3-AAC7-43EBB09590F2}" srcOrd="0" destOrd="0" parTransId="{FE56AC18-EE61-4C98-BCD9-ECDD3041903C}" sibTransId="{4FB2DCA1-F15B-4E8C-9E24-570A720F9978}"/>
    <dgm:cxn modelId="{F121D395-B283-4A5D-9AAE-FA9BFDCE4D2F}" type="presOf" srcId="{DA9FAAF3-34E9-42C3-AAC7-43EBB09590F2}" destId="{ED5B4B97-BCF6-4CBD-8461-FA9A19E24B6F}" srcOrd="0" destOrd="0" presId="urn:microsoft.com/office/officeart/2018/2/layout/IconVerticalSolidList"/>
    <dgm:cxn modelId="{9A1B9B9C-BA8E-4460-A80A-4C5B8751213C}" srcId="{4F0FC8ED-6C73-4559-8F32-58A375B810E9}" destId="{D63E764F-F000-41E6-A791-CF277E7D0E2A}" srcOrd="1" destOrd="0" parTransId="{FF63D9C8-9251-46B0-8EED-53D82388BCDF}" sibTransId="{3374482A-ABDA-472D-A7E0-AEF1BDC5B91D}"/>
    <dgm:cxn modelId="{AD0A31AD-DCBA-4981-A77B-3FA1D13D3D1D}" type="presOf" srcId="{150731A6-E819-420C-87B4-5FA2AE89D7CE}" destId="{D594A4A1-4218-45CA-B096-2AE5279EC54F}" srcOrd="0" destOrd="0" presId="urn:microsoft.com/office/officeart/2018/2/layout/IconVerticalSolidList"/>
    <dgm:cxn modelId="{4C2F75CE-3ECC-4845-AD85-D297A1783A65}" srcId="{4F0FC8ED-6C73-4559-8F32-58A375B810E9}" destId="{4254157F-62B3-41BD-A7AF-1A97D9AAC2E3}" srcOrd="3" destOrd="0" parTransId="{D7AB7417-CC7C-4D52-B521-E6E2282A3E5E}" sibTransId="{ED778C72-7E87-4F9A-9483-0621C6DF654E}"/>
    <dgm:cxn modelId="{27AD52D1-8AA8-4893-B643-D5545764C4B5}" srcId="{4F0FC8ED-6C73-4559-8F32-58A375B810E9}" destId="{150731A6-E819-420C-87B4-5FA2AE89D7CE}" srcOrd="2" destOrd="0" parTransId="{AC8519D9-C9DA-4050-ACFF-41983341A133}" sibTransId="{6459813A-EDF7-437A-9CD7-9B2A19685D11}"/>
    <dgm:cxn modelId="{5B3431DB-A3D1-4F1D-8B8B-68E1703DDD6A}" type="presOf" srcId="{4F0FC8ED-6C73-4559-8F32-58A375B810E9}" destId="{0E1DF481-42E2-4223-9401-F3E096BEC7EB}" srcOrd="0" destOrd="0" presId="urn:microsoft.com/office/officeart/2018/2/layout/IconVerticalSolidList"/>
    <dgm:cxn modelId="{3AA9ABFA-344B-4907-B49F-A26F4F1CB429}" type="presOf" srcId="{4254157F-62B3-41BD-A7AF-1A97D9AAC2E3}" destId="{EE4B6F7C-86C7-4F89-A53E-9244D156E34D}" srcOrd="0" destOrd="0" presId="urn:microsoft.com/office/officeart/2018/2/layout/IconVerticalSolidList"/>
    <dgm:cxn modelId="{5D447852-A786-4AF9-8715-27DE6B11EE65}" type="presParOf" srcId="{0E1DF481-42E2-4223-9401-F3E096BEC7EB}" destId="{6CE0BA06-4CE7-4B6C-AF76-3DD5FFB4A0B0}" srcOrd="0" destOrd="0" presId="urn:microsoft.com/office/officeart/2018/2/layout/IconVerticalSolidList"/>
    <dgm:cxn modelId="{CA083615-3933-4825-9692-D024981B4810}" type="presParOf" srcId="{6CE0BA06-4CE7-4B6C-AF76-3DD5FFB4A0B0}" destId="{6F5B6FC1-7227-404E-9C94-698262A53C72}" srcOrd="0" destOrd="0" presId="urn:microsoft.com/office/officeart/2018/2/layout/IconVerticalSolidList"/>
    <dgm:cxn modelId="{EA32EBC2-74CC-40E6-BD73-F37BD81BF23C}" type="presParOf" srcId="{6CE0BA06-4CE7-4B6C-AF76-3DD5FFB4A0B0}" destId="{CA1307FC-5C5F-4457-9CC7-088FF132C0D5}" srcOrd="1" destOrd="0" presId="urn:microsoft.com/office/officeart/2018/2/layout/IconVerticalSolidList"/>
    <dgm:cxn modelId="{ACB563C0-7CB4-4545-A540-1644480598DD}" type="presParOf" srcId="{6CE0BA06-4CE7-4B6C-AF76-3DD5FFB4A0B0}" destId="{88536E76-904F-4B05-B046-8F0F8C435808}" srcOrd="2" destOrd="0" presId="urn:microsoft.com/office/officeart/2018/2/layout/IconVerticalSolidList"/>
    <dgm:cxn modelId="{5EC6C77C-C8FD-46B1-A02B-C5900CF8B2EA}" type="presParOf" srcId="{6CE0BA06-4CE7-4B6C-AF76-3DD5FFB4A0B0}" destId="{ED5B4B97-BCF6-4CBD-8461-FA9A19E24B6F}" srcOrd="3" destOrd="0" presId="urn:microsoft.com/office/officeart/2018/2/layout/IconVerticalSolidList"/>
    <dgm:cxn modelId="{C96E776C-75D6-4ED8-82EE-2E0C0B118135}" type="presParOf" srcId="{0E1DF481-42E2-4223-9401-F3E096BEC7EB}" destId="{F926446D-C829-4053-B40B-90FDD8879371}" srcOrd="1" destOrd="0" presId="urn:microsoft.com/office/officeart/2018/2/layout/IconVerticalSolidList"/>
    <dgm:cxn modelId="{6B287671-87BA-4D13-A4D5-CDCC78B0CF6E}" type="presParOf" srcId="{0E1DF481-42E2-4223-9401-F3E096BEC7EB}" destId="{2D11551C-8251-4899-96F6-26C6860C7318}" srcOrd="2" destOrd="0" presId="urn:microsoft.com/office/officeart/2018/2/layout/IconVerticalSolidList"/>
    <dgm:cxn modelId="{662F2650-5728-46E2-AD89-A89A65AC54BF}" type="presParOf" srcId="{2D11551C-8251-4899-96F6-26C6860C7318}" destId="{D6425942-E76C-4BC3-9D30-6B1C5FB1BB72}" srcOrd="0" destOrd="0" presId="urn:microsoft.com/office/officeart/2018/2/layout/IconVerticalSolidList"/>
    <dgm:cxn modelId="{F839EF26-5112-4462-92C0-4B862B631F3F}" type="presParOf" srcId="{2D11551C-8251-4899-96F6-26C6860C7318}" destId="{DC813790-D15C-4707-87CB-309B8291F689}" srcOrd="1" destOrd="0" presId="urn:microsoft.com/office/officeart/2018/2/layout/IconVerticalSolidList"/>
    <dgm:cxn modelId="{4D32AA4C-419B-4F80-B4E4-956CE0614C45}" type="presParOf" srcId="{2D11551C-8251-4899-96F6-26C6860C7318}" destId="{BBDCB63B-F232-4DB2-A9D6-E3FD12F7EF6F}" srcOrd="2" destOrd="0" presId="urn:microsoft.com/office/officeart/2018/2/layout/IconVerticalSolidList"/>
    <dgm:cxn modelId="{59FE148B-C8DD-45CA-A078-F15387468423}" type="presParOf" srcId="{2D11551C-8251-4899-96F6-26C6860C7318}" destId="{ADE471A9-CB59-4FEC-BF98-ECAC9A8D871E}" srcOrd="3" destOrd="0" presId="urn:microsoft.com/office/officeart/2018/2/layout/IconVerticalSolidList"/>
    <dgm:cxn modelId="{88733726-C3FD-4A16-95E8-C5747C7D7B95}" type="presParOf" srcId="{0E1DF481-42E2-4223-9401-F3E096BEC7EB}" destId="{541C4391-A15B-4222-BBA0-88B34E137C93}" srcOrd="3" destOrd="0" presId="urn:microsoft.com/office/officeart/2018/2/layout/IconVerticalSolidList"/>
    <dgm:cxn modelId="{30141155-2D06-4B35-B416-AD08FBF796E8}" type="presParOf" srcId="{0E1DF481-42E2-4223-9401-F3E096BEC7EB}" destId="{D94BC6DE-F92B-4131-8BFF-C0F73875A789}" srcOrd="4" destOrd="0" presId="urn:microsoft.com/office/officeart/2018/2/layout/IconVerticalSolidList"/>
    <dgm:cxn modelId="{A04E1381-E892-4D42-ACF9-59403550999C}" type="presParOf" srcId="{D94BC6DE-F92B-4131-8BFF-C0F73875A789}" destId="{20F0176F-0624-412D-8571-8908D5F13E1D}" srcOrd="0" destOrd="0" presId="urn:microsoft.com/office/officeart/2018/2/layout/IconVerticalSolidList"/>
    <dgm:cxn modelId="{21DE7D98-243C-4851-BBC1-5ACCCA5EAEFC}" type="presParOf" srcId="{D94BC6DE-F92B-4131-8BFF-C0F73875A789}" destId="{073EAF2B-618B-4AF4-A136-50F2A5184DAC}" srcOrd="1" destOrd="0" presId="urn:microsoft.com/office/officeart/2018/2/layout/IconVerticalSolidList"/>
    <dgm:cxn modelId="{3509B14E-FA53-447D-B050-ACF01EA4078F}" type="presParOf" srcId="{D94BC6DE-F92B-4131-8BFF-C0F73875A789}" destId="{4C562962-54E3-4C5F-BBCE-BD2780805E6A}" srcOrd="2" destOrd="0" presId="urn:microsoft.com/office/officeart/2018/2/layout/IconVerticalSolidList"/>
    <dgm:cxn modelId="{20E56294-0ACB-4A41-A449-2086D88B6295}" type="presParOf" srcId="{D94BC6DE-F92B-4131-8BFF-C0F73875A789}" destId="{D594A4A1-4218-45CA-B096-2AE5279EC54F}" srcOrd="3" destOrd="0" presId="urn:microsoft.com/office/officeart/2018/2/layout/IconVerticalSolidList"/>
    <dgm:cxn modelId="{BA6137DC-9C1E-484C-BB81-F16BC6CC3C47}" type="presParOf" srcId="{0E1DF481-42E2-4223-9401-F3E096BEC7EB}" destId="{D836450B-16AC-4819-9766-D817B2990609}" srcOrd="5" destOrd="0" presId="urn:microsoft.com/office/officeart/2018/2/layout/IconVerticalSolidList"/>
    <dgm:cxn modelId="{B2D789F3-5212-4EA5-A1DB-C40A1725A11B}" type="presParOf" srcId="{0E1DF481-42E2-4223-9401-F3E096BEC7EB}" destId="{F43D63FD-7CF7-40E6-9513-02DCF292C695}" srcOrd="6" destOrd="0" presId="urn:microsoft.com/office/officeart/2018/2/layout/IconVerticalSolidList"/>
    <dgm:cxn modelId="{CE5F1019-A61C-4560-8A87-2F64AC287F5A}" type="presParOf" srcId="{F43D63FD-7CF7-40E6-9513-02DCF292C695}" destId="{7980E958-6A53-4C31-90CF-0D404647071B}" srcOrd="0" destOrd="0" presId="urn:microsoft.com/office/officeart/2018/2/layout/IconVerticalSolidList"/>
    <dgm:cxn modelId="{64295F56-3EE8-40C4-9C7D-02E31FFDDAF6}" type="presParOf" srcId="{F43D63FD-7CF7-40E6-9513-02DCF292C695}" destId="{14B4E12A-FA93-4A20-9FEC-DB7AB69BC740}" srcOrd="1" destOrd="0" presId="urn:microsoft.com/office/officeart/2018/2/layout/IconVerticalSolidList"/>
    <dgm:cxn modelId="{67D667A4-A4D9-4F52-84B9-1A4F36646549}" type="presParOf" srcId="{F43D63FD-7CF7-40E6-9513-02DCF292C695}" destId="{8506CA1C-CE7F-40EC-B7CC-E326B3ED8367}" srcOrd="2" destOrd="0" presId="urn:microsoft.com/office/officeart/2018/2/layout/IconVerticalSolidList"/>
    <dgm:cxn modelId="{2E93D8B0-3D64-4F64-87F3-044115BCC517}" type="presParOf" srcId="{F43D63FD-7CF7-40E6-9513-02DCF292C695}" destId="{EE4B6F7C-86C7-4F89-A53E-9244D156E34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D7E949B-C8BA-4638-B486-C956B55564A4}"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AD5CF85-4C02-4D41-869B-5797715031FA}">
      <dgm:prSet custT="1"/>
      <dgm:spPr/>
      <dgm:t>
        <a:bodyPr/>
        <a:lstStyle/>
        <a:p>
          <a:pPr>
            <a:lnSpc>
              <a:spcPct val="100000"/>
            </a:lnSpc>
          </a:pPr>
          <a:r>
            <a:rPr lang="en-US" sz="2400" b="0" i="0"/>
            <a:t>3.1. Environment</a:t>
          </a:r>
          <a:endParaRPr lang="en-US" sz="2400"/>
        </a:p>
      </dgm:t>
    </dgm:pt>
    <dgm:pt modelId="{6EA87470-C6A6-4353-9FF3-896922AE6AE8}" type="parTrans" cxnId="{C2B5B86F-70AD-4CD2-880C-347AA1D88A0B}">
      <dgm:prSet/>
      <dgm:spPr/>
      <dgm:t>
        <a:bodyPr/>
        <a:lstStyle/>
        <a:p>
          <a:endParaRPr lang="en-US" sz="2000"/>
        </a:p>
      </dgm:t>
    </dgm:pt>
    <dgm:pt modelId="{E6D6D4E9-9C71-4BC7-98B1-E722C1A8DE2C}" type="sibTrans" cxnId="{C2B5B86F-70AD-4CD2-880C-347AA1D88A0B}">
      <dgm:prSet/>
      <dgm:spPr/>
      <dgm:t>
        <a:bodyPr/>
        <a:lstStyle/>
        <a:p>
          <a:pPr>
            <a:lnSpc>
              <a:spcPct val="100000"/>
            </a:lnSpc>
          </a:pPr>
          <a:endParaRPr lang="en-US" sz="2000"/>
        </a:p>
      </dgm:t>
    </dgm:pt>
    <dgm:pt modelId="{95DC1B92-2AAE-4B5B-ABC7-F3716FE38F08}">
      <dgm:prSet custT="1"/>
      <dgm:spPr/>
      <dgm:t>
        <a:bodyPr/>
        <a:lstStyle/>
        <a:p>
          <a:pPr>
            <a:lnSpc>
              <a:spcPct val="100000"/>
            </a:lnSpc>
          </a:pPr>
          <a:r>
            <a:rPr lang="en-US" sz="2400" b="0" i="0"/>
            <a:t>3.2. Characteristics of the dataset</a:t>
          </a:r>
          <a:endParaRPr lang="en-US" sz="2400"/>
        </a:p>
      </dgm:t>
    </dgm:pt>
    <dgm:pt modelId="{492B6B97-DC77-4E3F-94B6-B16546A69693}" type="parTrans" cxnId="{E7F756E8-1FA8-425C-BCB6-DB1BB85FAE66}">
      <dgm:prSet/>
      <dgm:spPr/>
      <dgm:t>
        <a:bodyPr/>
        <a:lstStyle/>
        <a:p>
          <a:endParaRPr lang="en-US" sz="2000"/>
        </a:p>
      </dgm:t>
    </dgm:pt>
    <dgm:pt modelId="{0ADA1A9F-DB4A-4922-AA8C-B2957E534792}" type="sibTrans" cxnId="{E7F756E8-1FA8-425C-BCB6-DB1BB85FAE66}">
      <dgm:prSet/>
      <dgm:spPr/>
      <dgm:t>
        <a:bodyPr/>
        <a:lstStyle/>
        <a:p>
          <a:pPr>
            <a:lnSpc>
              <a:spcPct val="100000"/>
            </a:lnSpc>
          </a:pPr>
          <a:endParaRPr lang="en-US" sz="2000"/>
        </a:p>
      </dgm:t>
    </dgm:pt>
    <dgm:pt modelId="{E0158A90-ADEC-4CBF-8DFA-476916154490}">
      <dgm:prSet custT="1"/>
      <dgm:spPr/>
      <dgm:t>
        <a:bodyPr/>
        <a:lstStyle/>
        <a:p>
          <a:pPr>
            <a:lnSpc>
              <a:spcPct val="100000"/>
            </a:lnSpc>
          </a:pPr>
          <a:r>
            <a:rPr lang="en-US" sz="2400" b="0" i="0"/>
            <a:t>3.3. Learning paradigm</a:t>
          </a:r>
          <a:endParaRPr lang="en-US" sz="2400"/>
        </a:p>
      </dgm:t>
    </dgm:pt>
    <dgm:pt modelId="{85218FCC-194A-46D2-A081-467D2A56EC67}" type="parTrans" cxnId="{B1E38A4D-A342-4AA9-9B3B-9BD1DA34F027}">
      <dgm:prSet/>
      <dgm:spPr/>
      <dgm:t>
        <a:bodyPr/>
        <a:lstStyle/>
        <a:p>
          <a:endParaRPr lang="en-US" sz="2000"/>
        </a:p>
      </dgm:t>
    </dgm:pt>
    <dgm:pt modelId="{5B592E9A-2958-465E-95C4-FCD41877311E}" type="sibTrans" cxnId="{B1E38A4D-A342-4AA9-9B3B-9BD1DA34F027}">
      <dgm:prSet/>
      <dgm:spPr/>
      <dgm:t>
        <a:bodyPr/>
        <a:lstStyle/>
        <a:p>
          <a:pPr>
            <a:lnSpc>
              <a:spcPct val="100000"/>
            </a:lnSpc>
          </a:pPr>
          <a:endParaRPr lang="en-US" sz="2000"/>
        </a:p>
      </dgm:t>
    </dgm:pt>
    <dgm:pt modelId="{FF42D50F-EA56-4112-9080-37A85445DFEE}">
      <dgm:prSet custT="1"/>
      <dgm:spPr/>
      <dgm:t>
        <a:bodyPr/>
        <a:lstStyle/>
        <a:p>
          <a:pPr>
            <a:lnSpc>
              <a:spcPct val="100000"/>
            </a:lnSpc>
          </a:pPr>
          <a:r>
            <a:rPr lang="en-US" sz="2400" b="0" i="0"/>
            <a:t>3.4. Model</a:t>
          </a:r>
          <a:endParaRPr lang="en-US" sz="2400"/>
        </a:p>
      </dgm:t>
    </dgm:pt>
    <dgm:pt modelId="{145E8F13-1777-4EA8-BA0E-5CD79ED3094A}" type="parTrans" cxnId="{696F8176-CD9F-4FD8-9B47-7B67AF9E9C94}">
      <dgm:prSet/>
      <dgm:spPr/>
      <dgm:t>
        <a:bodyPr/>
        <a:lstStyle/>
        <a:p>
          <a:endParaRPr lang="en-US" sz="2000"/>
        </a:p>
      </dgm:t>
    </dgm:pt>
    <dgm:pt modelId="{C0DDCDE0-3D22-48C6-B50F-29826CA7C5B5}" type="sibTrans" cxnId="{696F8176-CD9F-4FD8-9B47-7B67AF9E9C94}">
      <dgm:prSet/>
      <dgm:spPr/>
      <dgm:t>
        <a:bodyPr/>
        <a:lstStyle/>
        <a:p>
          <a:pPr>
            <a:lnSpc>
              <a:spcPct val="100000"/>
            </a:lnSpc>
          </a:pPr>
          <a:endParaRPr lang="en-US" sz="2000"/>
        </a:p>
      </dgm:t>
    </dgm:pt>
    <dgm:pt modelId="{0657A87A-A031-4D4C-A201-074A0CB9B913}">
      <dgm:prSet custT="1"/>
      <dgm:spPr/>
      <dgm:t>
        <a:bodyPr/>
        <a:lstStyle/>
        <a:p>
          <a:pPr>
            <a:lnSpc>
              <a:spcPct val="100000"/>
            </a:lnSpc>
          </a:pPr>
          <a:r>
            <a:rPr lang="en-US" sz="2400" b="0" i="0"/>
            <a:t>3.5. Characteristics of model</a:t>
          </a:r>
          <a:endParaRPr lang="en-US" sz="2400"/>
        </a:p>
      </dgm:t>
    </dgm:pt>
    <dgm:pt modelId="{01743E55-491F-4968-87BF-DDFA43C46787}" type="parTrans" cxnId="{7FE9E643-2739-4582-A093-04328D5FC679}">
      <dgm:prSet/>
      <dgm:spPr/>
      <dgm:t>
        <a:bodyPr/>
        <a:lstStyle/>
        <a:p>
          <a:endParaRPr lang="en-US" sz="2000"/>
        </a:p>
      </dgm:t>
    </dgm:pt>
    <dgm:pt modelId="{62AF39DE-E47A-409B-A8C0-F304734C53C3}" type="sibTrans" cxnId="{7FE9E643-2739-4582-A093-04328D5FC679}">
      <dgm:prSet/>
      <dgm:spPr/>
      <dgm:t>
        <a:bodyPr/>
        <a:lstStyle/>
        <a:p>
          <a:pPr>
            <a:lnSpc>
              <a:spcPct val="100000"/>
            </a:lnSpc>
          </a:pPr>
          <a:endParaRPr lang="en-US" sz="2000"/>
        </a:p>
      </dgm:t>
    </dgm:pt>
    <dgm:pt modelId="{2CDBA7FA-04C3-4450-85AE-287DCE03DE3E}">
      <dgm:prSet custT="1"/>
      <dgm:spPr/>
      <dgm:t>
        <a:bodyPr/>
        <a:lstStyle/>
        <a:p>
          <a:pPr>
            <a:lnSpc>
              <a:spcPct val="100000"/>
            </a:lnSpc>
          </a:pPr>
          <a:r>
            <a:rPr lang="en-US" sz="2400" b="0" i="0"/>
            <a:t>3.6. App</a:t>
          </a:r>
          <a:endParaRPr lang="en-US" sz="2400"/>
        </a:p>
      </dgm:t>
    </dgm:pt>
    <dgm:pt modelId="{6982A771-47AB-4E75-B20C-AEBF30C9F57C}" type="parTrans" cxnId="{5B646EF5-5604-470E-BC8E-9F8ACBAB75B0}">
      <dgm:prSet/>
      <dgm:spPr/>
      <dgm:t>
        <a:bodyPr/>
        <a:lstStyle/>
        <a:p>
          <a:endParaRPr lang="en-US" sz="2000"/>
        </a:p>
      </dgm:t>
    </dgm:pt>
    <dgm:pt modelId="{4A3441CD-8D71-4AFE-B42A-F1064C2A3CCA}" type="sibTrans" cxnId="{5B646EF5-5604-470E-BC8E-9F8ACBAB75B0}">
      <dgm:prSet/>
      <dgm:spPr/>
      <dgm:t>
        <a:bodyPr/>
        <a:lstStyle/>
        <a:p>
          <a:pPr>
            <a:lnSpc>
              <a:spcPct val="100000"/>
            </a:lnSpc>
          </a:pPr>
          <a:endParaRPr lang="en-US" sz="2000"/>
        </a:p>
      </dgm:t>
    </dgm:pt>
    <dgm:pt modelId="{F09EF309-B0CA-4497-BE14-DE9FE747E28F}">
      <dgm:prSet custT="1"/>
      <dgm:spPr/>
      <dgm:t>
        <a:bodyPr/>
        <a:lstStyle/>
        <a:p>
          <a:pPr>
            <a:lnSpc>
              <a:spcPct val="100000"/>
            </a:lnSpc>
          </a:pPr>
          <a:r>
            <a:rPr lang="en-US" sz="2400" b="0" i="0"/>
            <a:t>3.7. The used sensors</a:t>
          </a:r>
          <a:endParaRPr lang="en-US" sz="2400"/>
        </a:p>
      </dgm:t>
    </dgm:pt>
    <dgm:pt modelId="{C61F70F7-E5A5-4735-A92B-1944B0F2AD4F}" type="parTrans" cxnId="{FBFA3056-2758-4DA1-9D57-BD5BC4BCD7FE}">
      <dgm:prSet/>
      <dgm:spPr/>
      <dgm:t>
        <a:bodyPr/>
        <a:lstStyle/>
        <a:p>
          <a:endParaRPr lang="en-US" sz="2000"/>
        </a:p>
      </dgm:t>
    </dgm:pt>
    <dgm:pt modelId="{9E0C108B-3A88-45FA-93A6-7FE2C46F780F}" type="sibTrans" cxnId="{FBFA3056-2758-4DA1-9D57-BD5BC4BCD7FE}">
      <dgm:prSet/>
      <dgm:spPr/>
      <dgm:t>
        <a:bodyPr/>
        <a:lstStyle/>
        <a:p>
          <a:endParaRPr lang="en-US" sz="2000"/>
        </a:p>
      </dgm:t>
    </dgm:pt>
    <dgm:pt modelId="{B9046169-3E2D-4AC9-A94F-1085945C67A0}" type="pres">
      <dgm:prSet presAssocID="{CD7E949B-C8BA-4638-B486-C956B55564A4}" presName="root" presStyleCnt="0">
        <dgm:presLayoutVars>
          <dgm:dir/>
          <dgm:resizeHandles val="exact"/>
        </dgm:presLayoutVars>
      </dgm:prSet>
      <dgm:spPr/>
    </dgm:pt>
    <dgm:pt modelId="{9A67C29D-605F-4589-AA49-93BA3D4795AE}" type="pres">
      <dgm:prSet presAssocID="{CD7E949B-C8BA-4638-B486-C956B55564A4}" presName="container" presStyleCnt="0">
        <dgm:presLayoutVars>
          <dgm:dir/>
          <dgm:resizeHandles val="exact"/>
        </dgm:presLayoutVars>
      </dgm:prSet>
      <dgm:spPr/>
    </dgm:pt>
    <dgm:pt modelId="{12AA8256-738C-4D91-9D29-80F0ACD18946}" type="pres">
      <dgm:prSet presAssocID="{5AD5CF85-4C02-4D41-869B-5797715031FA}" presName="compNode" presStyleCnt="0"/>
      <dgm:spPr/>
    </dgm:pt>
    <dgm:pt modelId="{E55E218A-DDC0-4A10-9F29-15560A73C06C}" type="pres">
      <dgm:prSet presAssocID="{5AD5CF85-4C02-4D41-869B-5797715031FA}" presName="iconBgRect" presStyleLbl="bgShp" presStyleIdx="0" presStyleCnt="7"/>
      <dgm:spPr/>
    </dgm:pt>
    <dgm:pt modelId="{A19B7732-4603-4DE1-A73B-5ED4C3742EF2}" type="pres">
      <dgm:prSet presAssocID="{5AD5CF85-4C02-4D41-869B-5797715031FA}"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ciduous tree"/>
        </a:ext>
      </dgm:extLst>
    </dgm:pt>
    <dgm:pt modelId="{7FC130A2-8BE1-4A0C-9DCD-470ED93522B5}" type="pres">
      <dgm:prSet presAssocID="{5AD5CF85-4C02-4D41-869B-5797715031FA}" presName="spaceRect" presStyleCnt="0"/>
      <dgm:spPr/>
    </dgm:pt>
    <dgm:pt modelId="{7881E755-5952-4158-B37E-B21ACA9C4BB4}" type="pres">
      <dgm:prSet presAssocID="{5AD5CF85-4C02-4D41-869B-5797715031FA}" presName="textRect" presStyleLbl="revTx" presStyleIdx="0" presStyleCnt="7">
        <dgm:presLayoutVars>
          <dgm:chMax val="1"/>
          <dgm:chPref val="1"/>
        </dgm:presLayoutVars>
      </dgm:prSet>
      <dgm:spPr/>
    </dgm:pt>
    <dgm:pt modelId="{2B2AAACB-7A02-4B75-BD3B-5C73396F6645}" type="pres">
      <dgm:prSet presAssocID="{E6D6D4E9-9C71-4BC7-98B1-E722C1A8DE2C}" presName="sibTrans" presStyleLbl="sibTrans2D1" presStyleIdx="0" presStyleCnt="0"/>
      <dgm:spPr/>
    </dgm:pt>
    <dgm:pt modelId="{7601F48E-67F3-4D89-8551-8C473626B6A6}" type="pres">
      <dgm:prSet presAssocID="{95DC1B92-2AAE-4B5B-ABC7-F3716FE38F08}" presName="compNode" presStyleCnt="0"/>
      <dgm:spPr/>
    </dgm:pt>
    <dgm:pt modelId="{7995BF7C-D3F6-4233-A4F6-A2A99223CE34}" type="pres">
      <dgm:prSet presAssocID="{95DC1B92-2AAE-4B5B-ABC7-F3716FE38F08}" presName="iconBgRect" presStyleLbl="bgShp" presStyleIdx="1" presStyleCnt="7"/>
      <dgm:spPr/>
    </dgm:pt>
    <dgm:pt modelId="{E88CE6DE-8578-43F4-B2EE-EF57F1B15B0D}" type="pres">
      <dgm:prSet presAssocID="{95DC1B92-2AAE-4B5B-ABC7-F3716FE38F0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A64BCC2-B15D-4E34-95A3-BCA82B5ECE8E}" type="pres">
      <dgm:prSet presAssocID="{95DC1B92-2AAE-4B5B-ABC7-F3716FE38F08}" presName="spaceRect" presStyleCnt="0"/>
      <dgm:spPr/>
    </dgm:pt>
    <dgm:pt modelId="{9AC081A0-9B2D-4CE1-88B7-A0A34EECCD20}" type="pres">
      <dgm:prSet presAssocID="{95DC1B92-2AAE-4B5B-ABC7-F3716FE38F08}" presName="textRect" presStyleLbl="revTx" presStyleIdx="1" presStyleCnt="7">
        <dgm:presLayoutVars>
          <dgm:chMax val="1"/>
          <dgm:chPref val="1"/>
        </dgm:presLayoutVars>
      </dgm:prSet>
      <dgm:spPr/>
    </dgm:pt>
    <dgm:pt modelId="{72FC9AF6-24DE-4AE6-BFA6-2D3E750BBC48}" type="pres">
      <dgm:prSet presAssocID="{0ADA1A9F-DB4A-4922-AA8C-B2957E534792}" presName="sibTrans" presStyleLbl="sibTrans2D1" presStyleIdx="0" presStyleCnt="0"/>
      <dgm:spPr/>
    </dgm:pt>
    <dgm:pt modelId="{D6D97830-2659-4217-815C-60900FD1586A}" type="pres">
      <dgm:prSet presAssocID="{E0158A90-ADEC-4CBF-8DFA-476916154490}" presName="compNode" presStyleCnt="0"/>
      <dgm:spPr/>
    </dgm:pt>
    <dgm:pt modelId="{D3BF5696-4156-49A8-8EE8-DC408C0C1398}" type="pres">
      <dgm:prSet presAssocID="{E0158A90-ADEC-4CBF-8DFA-476916154490}" presName="iconBgRect" presStyleLbl="bgShp" presStyleIdx="2" presStyleCnt="7"/>
      <dgm:spPr/>
    </dgm:pt>
    <dgm:pt modelId="{EFDCE512-B9CA-4809-BBED-2138BCCAFB5C}" type="pres">
      <dgm:prSet presAssocID="{E0158A90-ADEC-4CBF-8DFA-47691615449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oks on Shelf"/>
        </a:ext>
      </dgm:extLst>
    </dgm:pt>
    <dgm:pt modelId="{9B71E020-C109-44FF-B601-A0CD2544D706}" type="pres">
      <dgm:prSet presAssocID="{E0158A90-ADEC-4CBF-8DFA-476916154490}" presName="spaceRect" presStyleCnt="0"/>
      <dgm:spPr/>
    </dgm:pt>
    <dgm:pt modelId="{6F7E1261-829E-48EB-9573-9FDBFB87ABA0}" type="pres">
      <dgm:prSet presAssocID="{E0158A90-ADEC-4CBF-8DFA-476916154490}" presName="textRect" presStyleLbl="revTx" presStyleIdx="2" presStyleCnt="7">
        <dgm:presLayoutVars>
          <dgm:chMax val="1"/>
          <dgm:chPref val="1"/>
        </dgm:presLayoutVars>
      </dgm:prSet>
      <dgm:spPr/>
    </dgm:pt>
    <dgm:pt modelId="{592B16B2-6EC9-4B80-B55B-3FE3E2750A5C}" type="pres">
      <dgm:prSet presAssocID="{5B592E9A-2958-465E-95C4-FCD41877311E}" presName="sibTrans" presStyleLbl="sibTrans2D1" presStyleIdx="0" presStyleCnt="0"/>
      <dgm:spPr/>
    </dgm:pt>
    <dgm:pt modelId="{F2ABA60B-89F4-4AE7-AC37-87432E5DA73A}" type="pres">
      <dgm:prSet presAssocID="{FF42D50F-EA56-4112-9080-37A85445DFEE}" presName="compNode" presStyleCnt="0"/>
      <dgm:spPr/>
    </dgm:pt>
    <dgm:pt modelId="{A0348C30-7B99-4146-8B8F-9F1A153C42C6}" type="pres">
      <dgm:prSet presAssocID="{FF42D50F-EA56-4112-9080-37A85445DFEE}" presName="iconBgRect" presStyleLbl="bgShp" presStyleIdx="3" presStyleCnt="7"/>
      <dgm:spPr/>
    </dgm:pt>
    <dgm:pt modelId="{14AC423E-B0A0-4C01-9C21-68C84B213207}" type="pres">
      <dgm:prSet presAssocID="{FF42D50F-EA56-4112-9080-37A85445DFEE}"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FA71AE5F-1963-40A9-B200-75E659512F61}" type="pres">
      <dgm:prSet presAssocID="{FF42D50F-EA56-4112-9080-37A85445DFEE}" presName="spaceRect" presStyleCnt="0"/>
      <dgm:spPr/>
    </dgm:pt>
    <dgm:pt modelId="{07100183-1CDF-4FD7-B944-FB43CB313DD4}" type="pres">
      <dgm:prSet presAssocID="{FF42D50F-EA56-4112-9080-37A85445DFEE}" presName="textRect" presStyleLbl="revTx" presStyleIdx="3" presStyleCnt="7">
        <dgm:presLayoutVars>
          <dgm:chMax val="1"/>
          <dgm:chPref val="1"/>
        </dgm:presLayoutVars>
      </dgm:prSet>
      <dgm:spPr/>
    </dgm:pt>
    <dgm:pt modelId="{958EE0B6-B86B-441A-8BF9-CA979AE10D02}" type="pres">
      <dgm:prSet presAssocID="{C0DDCDE0-3D22-48C6-B50F-29826CA7C5B5}" presName="sibTrans" presStyleLbl="sibTrans2D1" presStyleIdx="0" presStyleCnt="0"/>
      <dgm:spPr/>
    </dgm:pt>
    <dgm:pt modelId="{34EA51F6-59F9-4334-8016-138453BE07FE}" type="pres">
      <dgm:prSet presAssocID="{0657A87A-A031-4D4C-A201-074A0CB9B913}" presName="compNode" presStyleCnt="0"/>
      <dgm:spPr/>
    </dgm:pt>
    <dgm:pt modelId="{9820907F-5686-4DA8-83D6-CA9F5E9850D4}" type="pres">
      <dgm:prSet presAssocID="{0657A87A-A031-4D4C-A201-074A0CB9B913}" presName="iconBgRect" presStyleLbl="bgShp" presStyleIdx="4" presStyleCnt="7"/>
      <dgm:spPr/>
    </dgm:pt>
    <dgm:pt modelId="{41B91033-45E8-4F38-8DDC-25A48459D23B}" type="pres">
      <dgm:prSet presAssocID="{0657A87A-A031-4D4C-A201-074A0CB9B913}"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ierarchy"/>
        </a:ext>
      </dgm:extLst>
    </dgm:pt>
    <dgm:pt modelId="{BE99D589-4846-426A-9761-0F3B4278DA51}" type="pres">
      <dgm:prSet presAssocID="{0657A87A-A031-4D4C-A201-074A0CB9B913}" presName="spaceRect" presStyleCnt="0"/>
      <dgm:spPr/>
    </dgm:pt>
    <dgm:pt modelId="{0D017E87-9E64-4442-9D70-7406F61C912B}" type="pres">
      <dgm:prSet presAssocID="{0657A87A-A031-4D4C-A201-074A0CB9B913}" presName="textRect" presStyleLbl="revTx" presStyleIdx="4" presStyleCnt="7">
        <dgm:presLayoutVars>
          <dgm:chMax val="1"/>
          <dgm:chPref val="1"/>
        </dgm:presLayoutVars>
      </dgm:prSet>
      <dgm:spPr/>
    </dgm:pt>
    <dgm:pt modelId="{BCA3FEE9-DCFC-4D02-8A97-710C1C2192B9}" type="pres">
      <dgm:prSet presAssocID="{62AF39DE-E47A-409B-A8C0-F304734C53C3}" presName="sibTrans" presStyleLbl="sibTrans2D1" presStyleIdx="0" presStyleCnt="0"/>
      <dgm:spPr/>
    </dgm:pt>
    <dgm:pt modelId="{25C1CD10-375E-46EC-9CBB-D75A1B112EC3}" type="pres">
      <dgm:prSet presAssocID="{2CDBA7FA-04C3-4450-85AE-287DCE03DE3E}" presName="compNode" presStyleCnt="0"/>
      <dgm:spPr/>
    </dgm:pt>
    <dgm:pt modelId="{C80F50D9-3EE6-4CCD-86CA-6D171B47DB0E}" type="pres">
      <dgm:prSet presAssocID="{2CDBA7FA-04C3-4450-85AE-287DCE03DE3E}" presName="iconBgRect" presStyleLbl="bgShp" presStyleIdx="5" presStyleCnt="7"/>
      <dgm:spPr/>
    </dgm:pt>
    <dgm:pt modelId="{9CDE70AB-4F29-45B1-8EFD-BE764115A2AF}" type="pres">
      <dgm:prSet presAssocID="{2CDBA7FA-04C3-4450-85AE-287DCE03DE3E}"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mart Phone"/>
        </a:ext>
      </dgm:extLst>
    </dgm:pt>
    <dgm:pt modelId="{C6A25CE9-1E53-42E9-8E0A-8B672BF5EF17}" type="pres">
      <dgm:prSet presAssocID="{2CDBA7FA-04C3-4450-85AE-287DCE03DE3E}" presName="spaceRect" presStyleCnt="0"/>
      <dgm:spPr/>
    </dgm:pt>
    <dgm:pt modelId="{D8DDAEA9-230C-4BFB-80DD-641727241BC6}" type="pres">
      <dgm:prSet presAssocID="{2CDBA7FA-04C3-4450-85AE-287DCE03DE3E}" presName="textRect" presStyleLbl="revTx" presStyleIdx="5" presStyleCnt="7">
        <dgm:presLayoutVars>
          <dgm:chMax val="1"/>
          <dgm:chPref val="1"/>
        </dgm:presLayoutVars>
      </dgm:prSet>
      <dgm:spPr/>
    </dgm:pt>
    <dgm:pt modelId="{94DDB497-3429-4EB2-8124-1F4274C88B83}" type="pres">
      <dgm:prSet presAssocID="{4A3441CD-8D71-4AFE-B42A-F1064C2A3CCA}" presName="sibTrans" presStyleLbl="sibTrans2D1" presStyleIdx="0" presStyleCnt="0"/>
      <dgm:spPr/>
    </dgm:pt>
    <dgm:pt modelId="{D94586A5-9125-4640-B3A8-F83F0783ADF6}" type="pres">
      <dgm:prSet presAssocID="{F09EF309-B0CA-4497-BE14-DE9FE747E28F}" presName="compNode" presStyleCnt="0"/>
      <dgm:spPr/>
    </dgm:pt>
    <dgm:pt modelId="{61A595B3-F51F-420D-8E05-F0F178F8E31D}" type="pres">
      <dgm:prSet presAssocID="{F09EF309-B0CA-4497-BE14-DE9FE747E28F}" presName="iconBgRect" presStyleLbl="bgShp" presStyleIdx="6" presStyleCnt="7"/>
      <dgm:spPr/>
    </dgm:pt>
    <dgm:pt modelId="{E49EBBD7-8FBB-49B3-B124-59CF817CAD61}" type="pres">
      <dgm:prSet presAssocID="{F09EF309-B0CA-4497-BE14-DE9FE747E28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Wi-Fi"/>
        </a:ext>
      </dgm:extLst>
    </dgm:pt>
    <dgm:pt modelId="{9A79BECF-7DAC-4A90-BA7C-1582E6D9AD00}" type="pres">
      <dgm:prSet presAssocID="{F09EF309-B0CA-4497-BE14-DE9FE747E28F}" presName="spaceRect" presStyleCnt="0"/>
      <dgm:spPr/>
    </dgm:pt>
    <dgm:pt modelId="{19ECFCC5-1F7E-4EDF-AD8F-8B9E3A0C58DF}" type="pres">
      <dgm:prSet presAssocID="{F09EF309-B0CA-4497-BE14-DE9FE747E28F}" presName="textRect" presStyleLbl="revTx" presStyleIdx="6" presStyleCnt="7">
        <dgm:presLayoutVars>
          <dgm:chMax val="1"/>
          <dgm:chPref val="1"/>
        </dgm:presLayoutVars>
      </dgm:prSet>
      <dgm:spPr/>
    </dgm:pt>
  </dgm:ptLst>
  <dgm:cxnLst>
    <dgm:cxn modelId="{D85A1816-2107-4774-80BF-887BF992F9B3}" type="presOf" srcId="{4A3441CD-8D71-4AFE-B42A-F1064C2A3CCA}" destId="{94DDB497-3429-4EB2-8124-1F4274C88B83}" srcOrd="0" destOrd="0" presId="urn:microsoft.com/office/officeart/2018/2/layout/IconCircleList"/>
    <dgm:cxn modelId="{96BE1438-BAA2-424C-8083-C132C53A1686}" type="presOf" srcId="{5AD5CF85-4C02-4D41-869B-5797715031FA}" destId="{7881E755-5952-4158-B37E-B21ACA9C4BB4}" srcOrd="0" destOrd="0" presId="urn:microsoft.com/office/officeart/2018/2/layout/IconCircleList"/>
    <dgm:cxn modelId="{599F8940-90E8-45A6-A3DF-5BE2B2E41EE7}" type="presOf" srcId="{0657A87A-A031-4D4C-A201-074A0CB9B913}" destId="{0D017E87-9E64-4442-9D70-7406F61C912B}" srcOrd="0" destOrd="0" presId="urn:microsoft.com/office/officeart/2018/2/layout/IconCircleList"/>
    <dgm:cxn modelId="{60DAD160-DA82-4E51-89C6-2C02940EB1CC}" type="presOf" srcId="{E6D6D4E9-9C71-4BC7-98B1-E722C1A8DE2C}" destId="{2B2AAACB-7A02-4B75-BD3B-5C73396F6645}" srcOrd="0" destOrd="0" presId="urn:microsoft.com/office/officeart/2018/2/layout/IconCircleList"/>
    <dgm:cxn modelId="{7FE9E643-2739-4582-A093-04328D5FC679}" srcId="{CD7E949B-C8BA-4638-B486-C956B55564A4}" destId="{0657A87A-A031-4D4C-A201-074A0CB9B913}" srcOrd="4" destOrd="0" parTransId="{01743E55-491F-4968-87BF-DDFA43C46787}" sibTransId="{62AF39DE-E47A-409B-A8C0-F304734C53C3}"/>
    <dgm:cxn modelId="{5784A147-48DC-4792-966B-75B8926E0364}" type="presOf" srcId="{FF42D50F-EA56-4112-9080-37A85445DFEE}" destId="{07100183-1CDF-4FD7-B944-FB43CB313DD4}" srcOrd="0" destOrd="0" presId="urn:microsoft.com/office/officeart/2018/2/layout/IconCircleList"/>
    <dgm:cxn modelId="{81DA876A-8498-4554-8671-5E6359985CCC}" type="presOf" srcId="{5B592E9A-2958-465E-95C4-FCD41877311E}" destId="{592B16B2-6EC9-4B80-B55B-3FE3E2750A5C}" srcOrd="0" destOrd="0" presId="urn:microsoft.com/office/officeart/2018/2/layout/IconCircleList"/>
    <dgm:cxn modelId="{64FCED6B-D9B8-4C0D-AD78-AC5FB65FEB4E}" type="presOf" srcId="{E0158A90-ADEC-4CBF-8DFA-476916154490}" destId="{6F7E1261-829E-48EB-9573-9FDBFB87ABA0}" srcOrd="0" destOrd="0" presId="urn:microsoft.com/office/officeart/2018/2/layout/IconCircleList"/>
    <dgm:cxn modelId="{3AAE636C-09C4-4C23-9FEB-F043EBB3EC3C}" type="presOf" srcId="{C0DDCDE0-3D22-48C6-B50F-29826CA7C5B5}" destId="{958EE0B6-B86B-441A-8BF9-CA979AE10D02}" srcOrd="0" destOrd="0" presId="urn:microsoft.com/office/officeart/2018/2/layout/IconCircleList"/>
    <dgm:cxn modelId="{B1E38A4D-A342-4AA9-9B3B-9BD1DA34F027}" srcId="{CD7E949B-C8BA-4638-B486-C956B55564A4}" destId="{E0158A90-ADEC-4CBF-8DFA-476916154490}" srcOrd="2" destOrd="0" parTransId="{85218FCC-194A-46D2-A081-467D2A56EC67}" sibTransId="{5B592E9A-2958-465E-95C4-FCD41877311E}"/>
    <dgm:cxn modelId="{C2B5B86F-70AD-4CD2-880C-347AA1D88A0B}" srcId="{CD7E949B-C8BA-4638-B486-C956B55564A4}" destId="{5AD5CF85-4C02-4D41-869B-5797715031FA}" srcOrd="0" destOrd="0" parTransId="{6EA87470-C6A6-4353-9FF3-896922AE6AE8}" sibTransId="{E6D6D4E9-9C71-4BC7-98B1-E722C1A8DE2C}"/>
    <dgm:cxn modelId="{FBFA3056-2758-4DA1-9D57-BD5BC4BCD7FE}" srcId="{CD7E949B-C8BA-4638-B486-C956B55564A4}" destId="{F09EF309-B0CA-4497-BE14-DE9FE747E28F}" srcOrd="6" destOrd="0" parTransId="{C61F70F7-E5A5-4735-A92B-1944B0F2AD4F}" sibTransId="{9E0C108B-3A88-45FA-93A6-7FE2C46F780F}"/>
    <dgm:cxn modelId="{696F8176-CD9F-4FD8-9B47-7B67AF9E9C94}" srcId="{CD7E949B-C8BA-4638-B486-C956B55564A4}" destId="{FF42D50F-EA56-4112-9080-37A85445DFEE}" srcOrd="3" destOrd="0" parTransId="{145E8F13-1777-4EA8-BA0E-5CD79ED3094A}" sibTransId="{C0DDCDE0-3D22-48C6-B50F-29826CA7C5B5}"/>
    <dgm:cxn modelId="{F576A277-23ED-42DD-B28F-BD59A9329E0C}" type="presOf" srcId="{0ADA1A9F-DB4A-4922-AA8C-B2957E534792}" destId="{72FC9AF6-24DE-4AE6-BFA6-2D3E750BBC48}" srcOrd="0" destOrd="0" presId="urn:microsoft.com/office/officeart/2018/2/layout/IconCircleList"/>
    <dgm:cxn modelId="{EF33479C-34CC-4AA8-B9B7-5BD4107EE661}" type="presOf" srcId="{62AF39DE-E47A-409B-A8C0-F304734C53C3}" destId="{BCA3FEE9-DCFC-4D02-8A97-710C1C2192B9}" srcOrd="0" destOrd="0" presId="urn:microsoft.com/office/officeart/2018/2/layout/IconCircleList"/>
    <dgm:cxn modelId="{8E19DAB3-DC11-4FD6-9754-DA0F4F51751D}" type="presOf" srcId="{CD7E949B-C8BA-4638-B486-C956B55564A4}" destId="{B9046169-3E2D-4AC9-A94F-1085945C67A0}" srcOrd="0" destOrd="0" presId="urn:microsoft.com/office/officeart/2018/2/layout/IconCircleList"/>
    <dgm:cxn modelId="{588B64D5-AF52-4F05-BA9A-A81F5B0CEC3C}" type="presOf" srcId="{F09EF309-B0CA-4497-BE14-DE9FE747E28F}" destId="{19ECFCC5-1F7E-4EDF-AD8F-8B9E3A0C58DF}" srcOrd="0" destOrd="0" presId="urn:microsoft.com/office/officeart/2018/2/layout/IconCircleList"/>
    <dgm:cxn modelId="{E7F756E8-1FA8-425C-BCB6-DB1BB85FAE66}" srcId="{CD7E949B-C8BA-4638-B486-C956B55564A4}" destId="{95DC1B92-2AAE-4B5B-ABC7-F3716FE38F08}" srcOrd="1" destOrd="0" parTransId="{492B6B97-DC77-4E3F-94B6-B16546A69693}" sibTransId="{0ADA1A9F-DB4A-4922-AA8C-B2957E534792}"/>
    <dgm:cxn modelId="{5B646EF5-5604-470E-BC8E-9F8ACBAB75B0}" srcId="{CD7E949B-C8BA-4638-B486-C956B55564A4}" destId="{2CDBA7FA-04C3-4450-85AE-287DCE03DE3E}" srcOrd="5" destOrd="0" parTransId="{6982A771-47AB-4E75-B20C-AEBF30C9F57C}" sibTransId="{4A3441CD-8D71-4AFE-B42A-F1064C2A3CCA}"/>
    <dgm:cxn modelId="{2370BEF8-17A1-477B-AC9B-0E367BB4D22D}" type="presOf" srcId="{2CDBA7FA-04C3-4450-85AE-287DCE03DE3E}" destId="{D8DDAEA9-230C-4BFB-80DD-641727241BC6}" srcOrd="0" destOrd="0" presId="urn:microsoft.com/office/officeart/2018/2/layout/IconCircleList"/>
    <dgm:cxn modelId="{8701C9FB-0AC7-466B-A58E-F0EA871021B3}" type="presOf" srcId="{95DC1B92-2AAE-4B5B-ABC7-F3716FE38F08}" destId="{9AC081A0-9B2D-4CE1-88B7-A0A34EECCD20}" srcOrd="0" destOrd="0" presId="urn:microsoft.com/office/officeart/2018/2/layout/IconCircleList"/>
    <dgm:cxn modelId="{79874FC3-282C-4B96-B681-EECFF2952344}" type="presParOf" srcId="{B9046169-3E2D-4AC9-A94F-1085945C67A0}" destId="{9A67C29D-605F-4589-AA49-93BA3D4795AE}" srcOrd="0" destOrd="0" presId="urn:microsoft.com/office/officeart/2018/2/layout/IconCircleList"/>
    <dgm:cxn modelId="{F10F8C0D-69A8-414B-BFD4-79B4A3AAD742}" type="presParOf" srcId="{9A67C29D-605F-4589-AA49-93BA3D4795AE}" destId="{12AA8256-738C-4D91-9D29-80F0ACD18946}" srcOrd="0" destOrd="0" presId="urn:microsoft.com/office/officeart/2018/2/layout/IconCircleList"/>
    <dgm:cxn modelId="{4134B888-B2E4-49E3-B73C-F78050EA2B57}" type="presParOf" srcId="{12AA8256-738C-4D91-9D29-80F0ACD18946}" destId="{E55E218A-DDC0-4A10-9F29-15560A73C06C}" srcOrd="0" destOrd="0" presId="urn:microsoft.com/office/officeart/2018/2/layout/IconCircleList"/>
    <dgm:cxn modelId="{680E460E-A5F7-444B-8F08-696581711FE3}" type="presParOf" srcId="{12AA8256-738C-4D91-9D29-80F0ACD18946}" destId="{A19B7732-4603-4DE1-A73B-5ED4C3742EF2}" srcOrd="1" destOrd="0" presId="urn:microsoft.com/office/officeart/2018/2/layout/IconCircleList"/>
    <dgm:cxn modelId="{42EF5DB4-F057-4220-9B6A-11435958095E}" type="presParOf" srcId="{12AA8256-738C-4D91-9D29-80F0ACD18946}" destId="{7FC130A2-8BE1-4A0C-9DCD-470ED93522B5}" srcOrd="2" destOrd="0" presId="urn:microsoft.com/office/officeart/2018/2/layout/IconCircleList"/>
    <dgm:cxn modelId="{1F8B200F-F820-4EAB-9AF9-E293F34CFD3D}" type="presParOf" srcId="{12AA8256-738C-4D91-9D29-80F0ACD18946}" destId="{7881E755-5952-4158-B37E-B21ACA9C4BB4}" srcOrd="3" destOrd="0" presId="urn:microsoft.com/office/officeart/2018/2/layout/IconCircleList"/>
    <dgm:cxn modelId="{AF53EF50-68DE-4B0F-B727-B3768542F4C9}" type="presParOf" srcId="{9A67C29D-605F-4589-AA49-93BA3D4795AE}" destId="{2B2AAACB-7A02-4B75-BD3B-5C73396F6645}" srcOrd="1" destOrd="0" presId="urn:microsoft.com/office/officeart/2018/2/layout/IconCircleList"/>
    <dgm:cxn modelId="{9CA49C5B-5029-49AF-813E-2897ECC70CBF}" type="presParOf" srcId="{9A67C29D-605F-4589-AA49-93BA3D4795AE}" destId="{7601F48E-67F3-4D89-8551-8C473626B6A6}" srcOrd="2" destOrd="0" presId="urn:microsoft.com/office/officeart/2018/2/layout/IconCircleList"/>
    <dgm:cxn modelId="{DF6DABC8-D8D1-4B15-BC56-BC214EE5B13F}" type="presParOf" srcId="{7601F48E-67F3-4D89-8551-8C473626B6A6}" destId="{7995BF7C-D3F6-4233-A4F6-A2A99223CE34}" srcOrd="0" destOrd="0" presId="urn:microsoft.com/office/officeart/2018/2/layout/IconCircleList"/>
    <dgm:cxn modelId="{F01E6CA0-A38D-406A-A87D-8811D1887851}" type="presParOf" srcId="{7601F48E-67F3-4D89-8551-8C473626B6A6}" destId="{E88CE6DE-8578-43F4-B2EE-EF57F1B15B0D}" srcOrd="1" destOrd="0" presId="urn:microsoft.com/office/officeart/2018/2/layout/IconCircleList"/>
    <dgm:cxn modelId="{4210BF64-7202-4D2E-856B-7493BE24EEB5}" type="presParOf" srcId="{7601F48E-67F3-4D89-8551-8C473626B6A6}" destId="{9A64BCC2-B15D-4E34-95A3-BCA82B5ECE8E}" srcOrd="2" destOrd="0" presId="urn:microsoft.com/office/officeart/2018/2/layout/IconCircleList"/>
    <dgm:cxn modelId="{464A814D-D585-48F0-84C0-417CED6A96D1}" type="presParOf" srcId="{7601F48E-67F3-4D89-8551-8C473626B6A6}" destId="{9AC081A0-9B2D-4CE1-88B7-A0A34EECCD20}" srcOrd="3" destOrd="0" presId="urn:microsoft.com/office/officeart/2018/2/layout/IconCircleList"/>
    <dgm:cxn modelId="{DA208EC8-403B-4CDD-BC2B-CFCED5DE00BD}" type="presParOf" srcId="{9A67C29D-605F-4589-AA49-93BA3D4795AE}" destId="{72FC9AF6-24DE-4AE6-BFA6-2D3E750BBC48}" srcOrd="3" destOrd="0" presId="urn:microsoft.com/office/officeart/2018/2/layout/IconCircleList"/>
    <dgm:cxn modelId="{2520CE58-E529-434F-BC1F-2572E211E8D8}" type="presParOf" srcId="{9A67C29D-605F-4589-AA49-93BA3D4795AE}" destId="{D6D97830-2659-4217-815C-60900FD1586A}" srcOrd="4" destOrd="0" presId="urn:microsoft.com/office/officeart/2018/2/layout/IconCircleList"/>
    <dgm:cxn modelId="{5306C7DB-FC2A-4923-B49C-E568DA99CB3E}" type="presParOf" srcId="{D6D97830-2659-4217-815C-60900FD1586A}" destId="{D3BF5696-4156-49A8-8EE8-DC408C0C1398}" srcOrd="0" destOrd="0" presId="urn:microsoft.com/office/officeart/2018/2/layout/IconCircleList"/>
    <dgm:cxn modelId="{45C20495-DCC2-4611-8ABF-349320FE9A92}" type="presParOf" srcId="{D6D97830-2659-4217-815C-60900FD1586A}" destId="{EFDCE512-B9CA-4809-BBED-2138BCCAFB5C}" srcOrd="1" destOrd="0" presId="urn:microsoft.com/office/officeart/2018/2/layout/IconCircleList"/>
    <dgm:cxn modelId="{D7005CAE-A8DF-468E-83BA-D71E0678F32F}" type="presParOf" srcId="{D6D97830-2659-4217-815C-60900FD1586A}" destId="{9B71E020-C109-44FF-B601-A0CD2544D706}" srcOrd="2" destOrd="0" presId="urn:microsoft.com/office/officeart/2018/2/layout/IconCircleList"/>
    <dgm:cxn modelId="{D1F1CB47-0317-444E-8654-0FAB0B757ED3}" type="presParOf" srcId="{D6D97830-2659-4217-815C-60900FD1586A}" destId="{6F7E1261-829E-48EB-9573-9FDBFB87ABA0}" srcOrd="3" destOrd="0" presId="urn:microsoft.com/office/officeart/2018/2/layout/IconCircleList"/>
    <dgm:cxn modelId="{F6532424-2D40-4ABE-9330-8FEE7342E3DE}" type="presParOf" srcId="{9A67C29D-605F-4589-AA49-93BA3D4795AE}" destId="{592B16B2-6EC9-4B80-B55B-3FE3E2750A5C}" srcOrd="5" destOrd="0" presId="urn:microsoft.com/office/officeart/2018/2/layout/IconCircleList"/>
    <dgm:cxn modelId="{8E8D02E6-BBC9-4F58-AAE5-74A56A040DDD}" type="presParOf" srcId="{9A67C29D-605F-4589-AA49-93BA3D4795AE}" destId="{F2ABA60B-89F4-4AE7-AC37-87432E5DA73A}" srcOrd="6" destOrd="0" presId="urn:microsoft.com/office/officeart/2018/2/layout/IconCircleList"/>
    <dgm:cxn modelId="{2A2BC6A6-C21F-4710-A1DC-27C8401AEAB0}" type="presParOf" srcId="{F2ABA60B-89F4-4AE7-AC37-87432E5DA73A}" destId="{A0348C30-7B99-4146-8B8F-9F1A153C42C6}" srcOrd="0" destOrd="0" presId="urn:microsoft.com/office/officeart/2018/2/layout/IconCircleList"/>
    <dgm:cxn modelId="{1F75F501-F7D7-49D8-BEEF-37FD5281A923}" type="presParOf" srcId="{F2ABA60B-89F4-4AE7-AC37-87432E5DA73A}" destId="{14AC423E-B0A0-4C01-9C21-68C84B213207}" srcOrd="1" destOrd="0" presId="urn:microsoft.com/office/officeart/2018/2/layout/IconCircleList"/>
    <dgm:cxn modelId="{C3AB7E38-FA23-4DAD-AEEE-16A329A2AC2E}" type="presParOf" srcId="{F2ABA60B-89F4-4AE7-AC37-87432E5DA73A}" destId="{FA71AE5F-1963-40A9-B200-75E659512F61}" srcOrd="2" destOrd="0" presId="urn:microsoft.com/office/officeart/2018/2/layout/IconCircleList"/>
    <dgm:cxn modelId="{EA133059-FC2F-47DF-AD9D-EF3FDD2967C5}" type="presParOf" srcId="{F2ABA60B-89F4-4AE7-AC37-87432E5DA73A}" destId="{07100183-1CDF-4FD7-B944-FB43CB313DD4}" srcOrd="3" destOrd="0" presId="urn:microsoft.com/office/officeart/2018/2/layout/IconCircleList"/>
    <dgm:cxn modelId="{538A1B27-42B5-4931-BAD7-F941DD29875A}" type="presParOf" srcId="{9A67C29D-605F-4589-AA49-93BA3D4795AE}" destId="{958EE0B6-B86B-441A-8BF9-CA979AE10D02}" srcOrd="7" destOrd="0" presId="urn:microsoft.com/office/officeart/2018/2/layout/IconCircleList"/>
    <dgm:cxn modelId="{1F556486-F394-4615-BD8E-67974C1D590E}" type="presParOf" srcId="{9A67C29D-605F-4589-AA49-93BA3D4795AE}" destId="{34EA51F6-59F9-4334-8016-138453BE07FE}" srcOrd="8" destOrd="0" presId="urn:microsoft.com/office/officeart/2018/2/layout/IconCircleList"/>
    <dgm:cxn modelId="{8A811AF3-30F2-4FE3-BCD6-1E920B96684F}" type="presParOf" srcId="{34EA51F6-59F9-4334-8016-138453BE07FE}" destId="{9820907F-5686-4DA8-83D6-CA9F5E9850D4}" srcOrd="0" destOrd="0" presId="urn:microsoft.com/office/officeart/2018/2/layout/IconCircleList"/>
    <dgm:cxn modelId="{18EABBCD-D1CC-4683-9E84-F788DB8D7A07}" type="presParOf" srcId="{34EA51F6-59F9-4334-8016-138453BE07FE}" destId="{41B91033-45E8-4F38-8DDC-25A48459D23B}" srcOrd="1" destOrd="0" presId="urn:microsoft.com/office/officeart/2018/2/layout/IconCircleList"/>
    <dgm:cxn modelId="{3B66DFB1-5010-40B3-B328-FDABCCB52CB0}" type="presParOf" srcId="{34EA51F6-59F9-4334-8016-138453BE07FE}" destId="{BE99D589-4846-426A-9761-0F3B4278DA51}" srcOrd="2" destOrd="0" presId="urn:microsoft.com/office/officeart/2018/2/layout/IconCircleList"/>
    <dgm:cxn modelId="{4FB2F855-FC52-47F2-9BD6-FC7BA6628405}" type="presParOf" srcId="{34EA51F6-59F9-4334-8016-138453BE07FE}" destId="{0D017E87-9E64-4442-9D70-7406F61C912B}" srcOrd="3" destOrd="0" presId="urn:microsoft.com/office/officeart/2018/2/layout/IconCircleList"/>
    <dgm:cxn modelId="{FC007651-646B-4657-9A14-E784B0D57C46}" type="presParOf" srcId="{9A67C29D-605F-4589-AA49-93BA3D4795AE}" destId="{BCA3FEE9-DCFC-4D02-8A97-710C1C2192B9}" srcOrd="9" destOrd="0" presId="urn:microsoft.com/office/officeart/2018/2/layout/IconCircleList"/>
    <dgm:cxn modelId="{A55A9340-395C-454B-8D91-1DCC246A9C2A}" type="presParOf" srcId="{9A67C29D-605F-4589-AA49-93BA3D4795AE}" destId="{25C1CD10-375E-46EC-9CBB-D75A1B112EC3}" srcOrd="10" destOrd="0" presId="urn:microsoft.com/office/officeart/2018/2/layout/IconCircleList"/>
    <dgm:cxn modelId="{71634440-C3FA-4C1A-BE7D-B1969261D754}" type="presParOf" srcId="{25C1CD10-375E-46EC-9CBB-D75A1B112EC3}" destId="{C80F50D9-3EE6-4CCD-86CA-6D171B47DB0E}" srcOrd="0" destOrd="0" presId="urn:microsoft.com/office/officeart/2018/2/layout/IconCircleList"/>
    <dgm:cxn modelId="{D0EAF852-AC7D-4D31-BF69-FA6EF91C1008}" type="presParOf" srcId="{25C1CD10-375E-46EC-9CBB-D75A1B112EC3}" destId="{9CDE70AB-4F29-45B1-8EFD-BE764115A2AF}" srcOrd="1" destOrd="0" presId="urn:microsoft.com/office/officeart/2018/2/layout/IconCircleList"/>
    <dgm:cxn modelId="{37DF61F9-6F99-43AD-A04A-AB8D72274066}" type="presParOf" srcId="{25C1CD10-375E-46EC-9CBB-D75A1B112EC3}" destId="{C6A25CE9-1E53-42E9-8E0A-8B672BF5EF17}" srcOrd="2" destOrd="0" presId="urn:microsoft.com/office/officeart/2018/2/layout/IconCircleList"/>
    <dgm:cxn modelId="{CB3CEDE7-AF0A-4362-9BE5-BDF3D6753F3F}" type="presParOf" srcId="{25C1CD10-375E-46EC-9CBB-D75A1B112EC3}" destId="{D8DDAEA9-230C-4BFB-80DD-641727241BC6}" srcOrd="3" destOrd="0" presId="urn:microsoft.com/office/officeart/2018/2/layout/IconCircleList"/>
    <dgm:cxn modelId="{D42DEC2B-24D7-4560-9756-DEBD2AC4FBE3}" type="presParOf" srcId="{9A67C29D-605F-4589-AA49-93BA3D4795AE}" destId="{94DDB497-3429-4EB2-8124-1F4274C88B83}" srcOrd="11" destOrd="0" presId="urn:microsoft.com/office/officeart/2018/2/layout/IconCircleList"/>
    <dgm:cxn modelId="{5A809FDB-DCAB-440E-A663-684133ACBAEE}" type="presParOf" srcId="{9A67C29D-605F-4589-AA49-93BA3D4795AE}" destId="{D94586A5-9125-4640-B3A8-F83F0783ADF6}" srcOrd="12" destOrd="0" presId="urn:microsoft.com/office/officeart/2018/2/layout/IconCircleList"/>
    <dgm:cxn modelId="{CD0969F3-DEBA-4514-976F-C05D6DC39E99}" type="presParOf" srcId="{D94586A5-9125-4640-B3A8-F83F0783ADF6}" destId="{61A595B3-F51F-420D-8E05-F0F178F8E31D}" srcOrd="0" destOrd="0" presId="urn:microsoft.com/office/officeart/2018/2/layout/IconCircleList"/>
    <dgm:cxn modelId="{6EBFFF77-FC07-414A-B2A3-F07B07815375}" type="presParOf" srcId="{D94586A5-9125-4640-B3A8-F83F0783ADF6}" destId="{E49EBBD7-8FBB-49B3-B124-59CF817CAD61}" srcOrd="1" destOrd="0" presId="urn:microsoft.com/office/officeart/2018/2/layout/IconCircleList"/>
    <dgm:cxn modelId="{768D6023-E8E0-40BE-B4A7-760BAABE39BC}" type="presParOf" srcId="{D94586A5-9125-4640-B3A8-F83F0783ADF6}" destId="{9A79BECF-7DAC-4A90-BA7C-1582E6D9AD00}" srcOrd="2" destOrd="0" presId="urn:microsoft.com/office/officeart/2018/2/layout/IconCircleList"/>
    <dgm:cxn modelId="{7BAE9446-A2D1-4CB5-9A32-5AC816296DEE}" type="presParOf" srcId="{D94586A5-9125-4640-B3A8-F83F0783ADF6}" destId="{19ECFCC5-1F7E-4EDF-AD8F-8B9E3A0C58D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6B067-5801-493B-AD24-69CEC53B1B51}">
      <dsp:nvSpPr>
        <dsp:cNvPr id="0" name=""/>
        <dsp:cNvSpPr/>
      </dsp:nvSpPr>
      <dsp:spPr>
        <a:xfrm>
          <a:off x="2169000" y="71045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162B3D-181B-4364-899D-AA122D93CBFF}">
      <dsp:nvSpPr>
        <dsp:cNvPr id="0" name=""/>
        <dsp:cNvSpPr/>
      </dsp:nvSpPr>
      <dsp:spPr>
        <a:xfrm>
          <a:off x="981000" y="312474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pPr>
          <a:r>
            <a:rPr lang="en-US" sz="3200" b="0" i="0" kern="1200" dirty="0"/>
            <a:t>1.1.</a:t>
          </a:r>
          <a:r>
            <a:rPr lang="en-US" sz="3200" b="1" i="0" kern="1200" dirty="0"/>
            <a:t> </a:t>
          </a:r>
          <a:r>
            <a:rPr lang="en-US" sz="3200" b="0" i="0" kern="1200" dirty="0"/>
            <a:t>Background</a:t>
          </a:r>
          <a:endParaRPr lang="en-US" sz="3200" kern="1200" dirty="0"/>
        </a:p>
      </dsp:txBody>
      <dsp:txXfrm>
        <a:off x="981000" y="3124744"/>
        <a:ext cx="4320000" cy="720000"/>
      </dsp:txXfrm>
    </dsp:sp>
    <dsp:sp modelId="{6EE4D35C-7AD7-48D6-9EC5-9C6604F65563}">
      <dsp:nvSpPr>
        <dsp:cNvPr id="0" name=""/>
        <dsp:cNvSpPr/>
      </dsp:nvSpPr>
      <dsp:spPr>
        <a:xfrm>
          <a:off x="7245000" y="71045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69117A-8221-45A8-9BBF-D3A1D2353799}">
      <dsp:nvSpPr>
        <dsp:cNvPr id="0" name=""/>
        <dsp:cNvSpPr/>
      </dsp:nvSpPr>
      <dsp:spPr>
        <a:xfrm>
          <a:off x="6057000" y="312474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pPr>
          <a:r>
            <a:rPr lang="en-US" sz="3200" b="0" i="0" kern="1200" dirty="0"/>
            <a:t>1.2.</a:t>
          </a:r>
          <a:r>
            <a:rPr lang="en-US" sz="3200" b="1" i="0" kern="1200" dirty="0"/>
            <a:t> </a:t>
          </a:r>
          <a:r>
            <a:rPr lang="en-US" sz="3200" b="0" i="0" kern="1200" dirty="0"/>
            <a:t>Project Idea</a:t>
          </a:r>
          <a:endParaRPr lang="en-US" sz="3200" kern="1200" dirty="0"/>
        </a:p>
      </dsp:txBody>
      <dsp:txXfrm>
        <a:off x="6057000" y="3124744"/>
        <a:ext cx="432000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FB2B08-CCEB-49AF-A5D4-ECEDB6116931}">
      <dsp:nvSpPr>
        <dsp:cNvPr id="0" name=""/>
        <dsp:cNvSpPr/>
      </dsp:nvSpPr>
      <dsp:spPr>
        <a:xfrm>
          <a:off x="176451" y="287293"/>
          <a:ext cx="1014967" cy="101496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5B37B4-9998-4646-955A-670CD26C10F7}">
      <dsp:nvSpPr>
        <dsp:cNvPr id="0" name=""/>
        <dsp:cNvSpPr/>
      </dsp:nvSpPr>
      <dsp:spPr>
        <a:xfrm>
          <a:off x="389594" y="500436"/>
          <a:ext cx="588680" cy="5886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442A4A-91C9-4ADE-A19B-1C0F799DBA41}">
      <dsp:nvSpPr>
        <dsp:cNvPr id="0" name=""/>
        <dsp:cNvSpPr/>
      </dsp:nvSpPr>
      <dsp:spPr>
        <a:xfrm>
          <a:off x="1408911" y="287293"/>
          <a:ext cx="2392422" cy="1014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US" sz="3200" b="0" i="0" kern="1200" dirty="0"/>
            <a:t>Environment</a:t>
          </a:r>
          <a:endParaRPr lang="en-US" sz="3200" kern="1200" dirty="0"/>
        </a:p>
      </dsp:txBody>
      <dsp:txXfrm>
        <a:off x="1408911" y="287293"/>
        <a:ext cx="2392422" cy="1014967"/>
      </dsp:txXfrm>
    </dsp:sp>
    <dsp:sp modelId="{503EF4D1-EE6E-434E-AFA5-60D35946EE2E}">
      <dsp:nvSpPr>
        <dsp:cNvPr id="0" name=""/>
        <dsp:cNvSpPr/>
      </dsp:nvSpPr>
      <dsp:spPr>
        <a:xfrm>
          <a:off x="4218195" y="287293"/>
          <a:ext cx="1014967" cy="101496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19C8FB-CB98-4F15-BD76-AC524D81A5EA}">
      <dsp:nvSpPr>
        <dsp:cNvPr id="0" name=""/>
        <dsp:cNvSpPr/>
      </dsp:nvSpPr>
      <dsp:spPr>
        <a:xfrm>
          <a:off x="4431338" y="500436"/>
          <a:ext cx="588680" cy="5886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ADC80D-987D-4B0C-BD66-518C811BC44A}">
      <dsp:nvSpPr>
        <dsp:cNvPr id="0" name=""/>
        <dsp:cNvSpPr/>
      </dsp:nvSpPr>
      <dsp:spPr>
        <a:xfrm>
          <a:off x="5450655" y="287293"/>
          <a:ext cx="2392422" cy="1014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US" sz="3200" b="0" i="0" kern="1200" dirty="0"/>
            <a:t>State Space</a:t>
          </a:r>
          <a:endParaRPr lang="en-US" sz="3200" kern="1200" dirty="0"/>
        </a:p>
      </dsp:txBody>
      <dsp:txXfrm>
        <a:off x="5450655" y="287293"/>
        <a:ext cx="2392422" cy="1014967"/>
      </dsp:txXfrm>
    </dsp:sp>
    <dsp:sp modelId="{D5207C87-870C-4AA0-99A3-D955A41B039D}">
      <dsp:nvSpPr>
        <dsp:cNvPr id="0" name=""/>
        <dsp:cNvSpPr/>
      </dsp:nvSpPr>
      <dsp:spPr>
        <a:xfrm>
          <a:off x="176451" y="2234552"/>
          <a:ext cx="1014967" cy="101496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1D7AC0-CEDC-434F-8762-FD322924AFB8}">
      <dsp:nvSpPr>
        <dsp:cNvPr id="0" name=""/>
        <dsp:cNvSpPr/>
      </dsp:nvSpPr>
      <dsp:spPr>
        <a:xfrm>
          <a:off x="389594" y="2447695"/>
          <a:ext cx="588680" cy="5886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87D5D3-9E40-4553-B6F5-089E85D4AD7F}">
      <dsp:nvSpPr>
        <dsp:cNvPr id="0" name=""/>
        <dsp:cNvSpPr/>
      </dsp:nvSpPr>
      <dsp:spPr>
        <a:xfrm>
          <a:off x="1408911" y="2234552"/>
          <a:ext cx="2392422" cy="1014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US" sz="3200" b="0" i="0" kern="1200" dirty="0"/>
            <a:t>Action Space</a:t>
          </a:r>
          <a:endParaRPr lang="en-US" sz="3200" kern="1200" dirty="0"/>
        </a:p>
      </dsp:txBody>
      <dsp:txXfrm>
        <a:off x="1408911" y="2234552"/>
        <a:ext cx="2392422" cy="1014967"/>
      </dsp:txXfrm>
    </dsp:sp>
    <dsp:sp modelId="{9AFF5C10-C7F9-4EB4-AD3B-81E201F5FB6E}">
      <dsp:nvSpPr>
        <dsp:cNvPr id="0" name=""/>
        <dsp:cNvSpPr/>
      </dsp:nvSpPr>
      <dsp:spPr>
        <a:xfrm>
          <a:off x="4218195" y="2234552"/>
          <a:ext cx="1014967" cy="101496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CDD7D4-A4DC-4E17-BF5C-2A02949542D4}">
      <dsp:nvSpPr>
        <dsp:cNvPr id="0" name=""/>
        <dsp:cNvSpPr/>
      </dsp:nvSpPr>
      <dsp:spPr>
        <a:xfrm>
          <a:off x="4431338" y="2447695"/>
          <a:ext cx="588680" cy="5886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6B8081-61BD-4608-8DF1-166073AEC0D1}">
      <dsp:nvSpPr>
        <dsp:cNvPr id="0" name=""/>
        <dsp:cNvSpPr/>
      </dsp:nvSpPr>
      <dsp:spPr>
        <a:xfrm>
          <a:off x="5450655" y="2234552"/>
          <a:ext cx="2392422" cy="1014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US" sz="3200" b="0" i="0" kern="1200" dirty="0"/>
            <a:t>Reward</a:t>
          </a:r>
          <a:endParaRPr lang="en-US" sz="3200" kern="1200" dirty="0"/>
        </a:p>
      </dsp:txBody>
      <dsp:txXfrm>
        <a:off x="5450655" y="2234552"/>
        <a:ext cx="2392422" cy="1014967"/>
      </dsp:txXfrm>
    </dsp:sp>
    <dsp:sp modelId="{A4A782EC-1455-43EC-823F-DC8E5FCC4F6A}">
      <dsp:nvSpPr>
        <dsp:cNvPr id="0" name=""/>
        <dsp:cNvSpPr/>
      </dsp:nvSpPr>
      <dsp:spPr>
        <a:xfrm>
          <a:off x="176451" y="4181811"/>
          <a:ext cx="1014967" cy="1014967"/>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25BF11-7B8A-4940-9E3F-B579F47766C6}">
      <dsp:nvSpPr>
        <dsp:cNvPr id="0" name=""/>
        <dsp:cNvSpPr/>
      </dsp:nvSpPr>
      <dsp:spPr>
        <a:xfrm>
          <a:off x="389594" y="4394954"/>
          <a:ext cx="588680" cy="58868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184A48-F8B6-44F4-A016-C1050C632E40}">
      <dsp:nvSpPr>
        <dsp:cNvPr id="0" name=""/>
        <dsp:cNvSpPr/>
      </dsp:nvSpPr>
      <dsp:spPr>
        <a:xfrm>
          <a:off x="1408911" y="4181811"/>
          <a:ext cx="2392422" cy="1014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US" sz="3200" kern="1200" dirty="0"/>
            <a:t>Data</a:t>
          </a:r>
        </a:p>
      </dsp:txBody>
      <dsp:txXfrm>
        <a:off x="1408911" y="4181811"/>
        <a:ext cx="2392422" cy="1014967"/>
      </dsp:txXfrm>
    </dsp:sp>
    <dsp:sp modelId="{F03DB288-D066-4AFD-B985-5B1F8C006C19}">
      <dsp:nvSpPr>
        <dsp:cNvPr id="0" name=""/>
        <dsp:cNvSpPr/>
      </dsp:nvSpPr>
      <dsp:spPr>
        <a:xfrm>
          <a:off x="4218195" y="4181811"/>
          <a:ext cx="1014967" cy="101496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C9CC8F-63CC-4D2D-90AA-307DC3B44C93}">
      <dsp:nvSpPr>
        <dsp:cNvPr id="0" name=""/>
        <dsp:cNvSpPr/>
      </dsp:nvSpPr>
      <dsp:spPr>
        <a:xfrm>
          <a:off x="4431338" y="4394954"/>
          <a:ext cx="588680" cy="588680"/>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41A1F4-6478-4265-A29B-2C95FE597E5F}">
      <dsp:nvSpPr>
        <dsp:cNvPr id="0" name=""/>
        <dsp:cNvSpPr/>
      </dsp:nvSpPr>
      <dsp:spPr>
        <a:xfrm>
          <a:off x="5450655" y="4181811"/>
          <a:ext cx="2392422" cy="1014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US" sz="3200" kern="1200" dirty="0"/>
            <a:t>Scale</a:t>
          </a:r>
        </a:p>
      </dsp:txBody>
      <dsp:txXfrm>
        <a:off x="5450655" y="4181811"/>
        <a:ext cx="2392422" cy="101496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5BD9E-7340-4C1B-BD6B-7EAF36078A72}">
      <dsp:nvSpPr>
        <dsp:cNvPr id="0" name=""/>
        <dsp:cNvSpPr/>
      </dsp:nvSpPr>
      <dsp:spPr>
        <a:xfrm rot="16200000">
          <a:off x="-473796" y="475183"/>
          <a:ext cx="4555200" cy="3604833"/>
        </a:xfrm>
        <a:prstGeom prst="flowChartManualOperation">
          <a:avLst/>
        </a:prstGeom>
        <a:solidFill>
          <a:schemeClr val="accent2">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b="0" kern="1200" dirty="0"/>
            <a:t>Full SumoEnv</a:t>
          </a:r>
        </a:p>
        <a:p>
          <a:pPr marL="228600" lvl="1" indent="-228600" algn="l" defTabSz="889000">
            <a:lnSpc>
              <a:spcPct val="90000"/>
            </a:lnSpc>
            <a:spcBef>
              <a:spcPct val="0"/>
            </a:spcBef>
            <a:spcAft>
              <a:spcPct val="15000"/>
            </a:spcAft>
            <a:buChar char="•"/>
          </a:pPr>
          <a:r>
            <a:rPr lang="en-US" sz="2000" kern="1200" dirty="0"/>
            <a:t>Assigns independent green/red signals to each lane.</a:t>
          </a:r>
        </a:p>
        <a:p>
          <a:pPr marL="228600" lvl="1" indent="-228600" algn="l" defTabSz="889000">
            <a:lnSpc>
              <a:spcPct val="90000"/>
            </a:lnSpc>
            <a:spcBef>
              <a:spcPct val="0"/>
            </a:spcBef>
            <a:spcAft>
              <a:spcPct val="15000"/>
            </a:spcAft>
            <a:buChar char="•"/>
          </a:pPr>
          <a:r>
            <a:rPr lang="en-US" sz="2000" kern="1200" dirty="0"/>
            <a:t>Valid but introduces noise and is computationally expensive for intersections with many lanes.</a:t>
          </a:r>
        </a:p>
        <a:p>
          <a:pPr marL="228600" lvl="1" indent="-228600" algn="l" defTabSz="889000">
            <a:lnSpc>
              <a:spcPct val="90000"/>
            </a:lnSpc>
            <a:spcBef>
              <a:spcPct val="0"/>
            </a:spcBef>
            <a:spcAft>
              <a:spcPct val="15000"/>
            </a:spcAft>
            <a:buChar char="•"/>
          </a:pPr>
          <a:r>
            <a:rPr lang="en-US" sz="2000" kern="1200"/>
            <a:t>May exceed Gym API capabilities used in this project.</a:t>
          </a:r>
        </a:p>
      </dsp:txBody>
      <dsp:txXfrm rot="5400000">
        <a:off x="1388" y="911039"/>
        <a:ext cx="3604833" cy="2733120"/>
      </dsp:txXfrm>
    </dsp:sp>
    <dsp:sp modelId="{23EE8386-D5C7-4637-B335-35B040B0D3E1}">
      <dsp:nvSpPr>
        <dsp:cNvPr id="0" name=""/>
        <dsp:cNvSpPr/>
      </dsp:nvSpPr>
      <dsp:spPr>
        <a:xfrm rot="16200000">
          <a:off x="3401400" y="475183"/>
          <a:ext cx="4555200" cy="3604833"/>
        </a:xfrm>
        <a:prstGeom prst="flowChartManualOperation">
          <a:avLst/>
        </a:prstGeom>
        <a:solidFill>
          <a:schemeClr val="accent2">
            <a:alpha val="90000"/>
            <a:hueOff val="0"/>
            <a:satOff val="0"/>
            <a:lumOff val="0"/>
            <a:alphaOff val="-2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b="0" kern="1200" dirty="0"/>
            <a:t>Grouped SumoEnv</a:t>
          </a:r>
        </a:p>
        <a:p>
          <a:pPr marL="228600" lvl="1" indent="-228600" algn="l" defTabSz="889000">
            <a:lnSpc>
              <a:spcPct val="90000"/>
            </a:lnSpc>
            <a:spcBef>
              <a:spcPct val="0"/>
            </a:spcBef>
            <a:spcAft>
              <a:spcPct val="15000"/>
            </a:spcAft>
            <a:buChar char="•"/>
          </a:pPr>
          <a:r>
            <a:rPr lang="en-US" sz="2000" kern="1200" dirty="0"/>
            <a:t>Groups lanes by direction.</a:t>
          </a:r>
        </a:p>
        <a:p>
          <a:pPr marL="228600" lvl="1" indent="-228600" algn="l" defTabSz="889000">
            <a:lnSpc>
              <a:spcPct val="90000"/>
            </a:lnSpc>
            <a:spcBef>
              <a:spcPct val="0"/>
            </a:spcBef>
            <a:spcAft>
              <a:spcPct val="15000"/>
            </a:spcAft>
            <a:buChar char="•"/>
          </a:pPr>
          <a:r>
            <a:rPr lang="en-US" sz="2000" kern="1200" dirty="0"/>
            <a:t>Commonly used in related research </a:t>
          </a:r>
          <a:r>
            <a:rPr lang="en-US" sz="2000" kern="1200" dirty="0">
              <a:hlinkClick xmlns:r="http://schemas.openxmlformats.org/officeDocument/2006/relationships" r:id=""/>
            </a:rPr>
            <a:t>[</a:t>
          </a:r>
          <a:r>
            <a:rPr lang="ar-EG" sz="2000" kern="1200" dirty="0">
              <a:hlinkClick xmlns:r="http://schemas.openxmlformats.org/officeDocument/2006/relationships" r:id=""/>
            </a:rPr>
            <a:t>14</a:t>
          </a:r>
          <a:r>
            <a:rPr lang="en-US" sz="2000" kern="1200" dirty="0">
              <a:hlinkClick xmlns:r="http://schemas.openxmlformats.org/officeDocument/2006/relationships" r:id=""/>
            </a:rPr>
            <a:t>]</a:t>
          </a:r>
          <a:r>
            <a:rPr lang="ar-EG" sz="2000" kern="1200" dirty="0">
              <a:hlinkClick xmlns:r="http://schemas.openxmlformats.org/officeDocument/2006/relationships" r:id=""/>
            </a:rPr>
            <a:t> </a:t>
          </a:r>
          <a:r>
            <a:rPr lang="en-US" sz="2000" kern="1200" dirty="0"/>
            <a:t>,</a:t>
          </a:r>
          <a:r>
            <a:rPr lang="ar-EG" sz="2000" kern="1200" dirty="0"/>
            <a:t> </a:t>
          </a:r>
          <a:r>
            <a:rPr lang="en-US" sz="2000" kern="1200" dirty="0">
              <a:hlinkClick xmlns:r="http://schemas.openxmlformats.org/officeDocument/2006/relationships" r:id=""/>
            </a:rPr>
            <a:t>[19, 2023].</a:t>
          </a:r>
          <a:endParaRPr lang="en-US" sz="2000" kern="1200" dirty="0"/>
        </a:p>
      </dsp:txBody>
      <dsp:txXfrm rot="5400000">
        <a:off x="3876584" y="911039"/>
        <a:ext cx="3604833" cy="2733120"/>
      </dsp:txXfrm>
    </dsp:sp>
    <dsp:sp modelId="{F6E4FB7B-4BDF-424A-B3F9-878914DDBC3E}">
      <dsp:nvSpPr>
        <dsp:cNvPr id="0" name=""/>
        <dsp:cNvSpPr/>
      </dsp:nvSpPr>
      <dsp:spPr>
        <a:xfrm rot="16200000">
          <a:off x="7276596" y="475183"/>
          <a:ext cx="4555200" cy="3604833"/>
        </a:xfrm>
        <a:prstGeom prst="flowChartManualOperation">
          <a:avLst/>
        </a:prstGeom>
        <a:solidFill>
          <a:schemeClr val="accent2">
            <a:alpha val="90000"/>
            <a:hueOff val="0"/>
            <a:satOff val="0"/>
            <a:lumOff val="0"/>
            <a:alpha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b="0" kern="1200" dirty="0"/>
            <a:t>High Grouped SumoEnv</a:t>
          </a:r>
        </a:p>
        <a:p>
          <a:pPr marL="228600" lvl="1" indent="-228600" algn="l" defTabSz="889000">
            <a:lnSpc>
              <a:spcPct val="90000"/>
            </a:lnSpc>
            <a:spcBef>
              <a:spcPct val="0"/>
            </a:spcBef>
            <a:spcAft>
              <a:spcPct val="15000"/>
            </a:spcAft>
            <a:buChar char="•"/>
          </a:pPr>
          <a:r>
            <a:rPr lang="en-US" sz="2000" kern="1200"/>
            <a:t>Controls all lanes simultaneously.</a:t>
          </a:r>
        </a:p>
        <a:p>
          <a:pPr marL="228600" lvl="1" indent="-228600" algn="l" defTabSz="889000">
            <a:lnSpc>
              <a:spcPct val="90000"/>
            </a:lnSpc>
            <a:spcBef>
              <a:spcPct val="0"/>
            </a:spcBef>
            <a:spcAft>
              <a:spcPct val="15000"/>
            </a:spcAft>
            <a:buChar char="•"/>
          </a:pPr>
          <a:r>
            <a:rPr lang="en-US" sz="2000" kern="1200" dirty="0"/>
            <a:t>Less optimal but matches the default traffic system design in Egypt (study context)</a:t>
          </a:r>
        </a:p>
      </dsp:txBody>
      <dsp:txXfrm rot="5400000">
        <a:off x="7751780" y="911039"/>
        <a:ext cx="3604833" cy="27331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A5DFB-F65B-4CB1-87AD-983DB6CFB899}">
      <dsp:nvSpPr>
        <dsp:cNvPr id="0" name=""/>
        <dsp:cNvSpPr/>
      </dsp:nvSpPr>
      <dsp:spPr>
        <a:xfrm>
          <a:off x="2140765" y="36176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C4D387-B436-4247-8F8B-5B49E766CBDA}">
      <dsp:nvSpPr>
        <dsp:cNvPr id="0" name=""/>
        <dsp:cNvSpPr/>
      </dsp:nvSpPr>
      <dsp:spPr>
        <a:xfrm>
          <a:off x="952765" y="2795744"/>
          <a:ext cx="4320000"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kern="1200" dirty="0"/>
            <a:t>Experiment Design</a:t>
          </a:r>
        </a:p>
      </dsp:txBody>
      <dsp:txXfrm>
        <a:off x="952765" y="2795744"/>
        <a:ext cx="4320000" cy="832500"/>
      </dsp:txXfrm>
    </dsp:sp>
    <dsp:sp modelId="{68ACC2C7-64A1-4FA8-AB6D-D8E53A1FDEFC}">
      <dsp:nvSpPr>
        <dsp:cNvPr id="0" name=""/>
        <dsp:cNvSpPr/>
      </dsp:nvSpPr>
      <dsp:spPr>
        <a:xfrm>
          <a:off x="7216766" y="361766"/>
          <a:ext cx="1944000" cy="1944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D8A46B-3AEE-45DB-8D2D-F75BA16BEA80}">
      <dsp:nvSpPr>
        <dsp:cNvPr id="0" name=""/>
        <dsp:cNvSpPr/>
      </dsp:nvSpPr>
      <dsp:spPr>
        <a:xfrm>
          <a:off x="6028765" y="2795744"/>
          <a:ext cx="4320000"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b="0" kern="1200" dirty="0"/>
            <a:t>Overview of Conducted Experiments</a:t>
          </a:r>
        </a:p>
      </dsp:txBody>
      <dsp:txXfrm>
        <a:off x="6028765" y="2795744"/>
        <a:ext cx="4320000" cy="8325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CC2C7-64A1-4FA8-AB6D-D8E53A1FDEFC}">
      <dsp:nvSpPr>
        <dsp:cNvPr id="0" name=""/>
        <dsp:cNvSpPr/>
      </dsp:nvSpPr>
      <dsp:spPr>
        <a:xfrm>
          <a:off x="892997" y="739205"/>
          <a:ext cx="1077230" cy="10772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D8A46B-3AEE-45DB-8D2D-F75BA16BEA80}">
      <dsp:nvSpPr>
        <dsp:cNvPr id="0" name=""/>
        <dsp:cNvSpPr/>
      </dsp:nvSpPr>
      <dsp:spPr>
        <a:xfrm>
          <a:off x="234689" y="2193305"/>
          <a:ext cx="2393845"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Results of Benechmark experiments</a:t>
          </a:r>
        </a:p>
      </dsp:txBody>
      <dsp:txXfrm>
        <a:off x="234689" y="2193305"/>
        <a:ext cx="2393845" cy="1057500"/>
      </dsp:txXfrm>
    </dsp:sp>
    <dsp:sp modelId="{2A2DA2F7-B1C3-41D9-9AF6-8BD6D21AEE9A}">
      <dsp:nvSpPr>
        <dsp:cNvPr id="0" name=""/>
        <dsp:cNvSpPr/>
      </dsp:nvSpPr>
      <dsp:spPr>
        <a:xfrm>
          <a:off x="3705766" y="739205"/>
          <a:ext cx="1077230" cy="10772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685A08-DEC4-43E5-84D7-F4991F1BE6A6}">
      <dsp:nvSpPr>
        <dsp:cNvPr id="0" name=""/>
        <dsp:cNvSpPr/>
      </dsp:nvSpPr>
      <dsp:spPr>
        <a:xfrm>
          <a:off x="3047458" y="2193305"/>
          <a:ext cx="2393845"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0" i="0" kern="1200" dirty="0"/>
            <a:t>Results of Environment Experiments </a:t>
          </a:r>
          <a:endParaRPr lang="en-US" sz="2400" kern="1200" dirty="0"/>
        </a:p>
      </dsp:txBody>
      <dsp:txXfrm>
        <a:off x="3047458" y="2193305"/>
        <a:ext cx="2393845" cy="1057500"/>
      </dsp:txXfrm>
    </dsp:sp>
    <dsp:sp modelId="{B6F8D309-29EC-47A9-AB88-FB96EB627786}">
      <dsp:nvSpPr>
        <dsp:cNvPr id="0" name=""/>
        <dsp:cNvSpPr/>
      </dsp:nvSpPr>
      <dsp:spPr>
        <a:xfrm>
          <a:off x="6518535" y="739205"/>
          <a:ext cx="1077230" cy="10772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A717EE-2DD8-454E-B166-C9361CBD1FCC}">
      <dsp:nvSpPr>
        <dsp:cNvPr id="0" name=""/>
        <dsp:cNvSpPr/>
      </dsp:nvSpPr>
      <dsp:spPr>
        <a:xfrm>
          <a:off x="5860227" y="2193305"/>
          <a:ext cx="2393845"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b="0" i="0" kern="1200" dirty="0"/>
            <a:t>Anova</a:t>
          </a:r>
          <a:endParaRPr lang="en-US" sz="2800" kern="1200" dirty="0"/>
        </a:p>
      </dsp:txBody>
      <dsp:txXfrm>
        <a:off x="5860227" y="2193305"/>
        <a:ext cx="2393845" cy="1057500"/>
      </dsp:txXfrm>
    </dsp:sp>
    <dsp:sp modelId="{AAD7673E-CF22-4D38-B41E-EC33F92D33F6}">
      <dsp:nvSpPr>
        <dsp:cNvPr id="0" name=""/>
        <dsp:cNvSpPr/>
      </dsp:nvSpPr>
      <dsp:spPr>
        <a:xfrm>
          <a:off x="9331303" y="739205"/>
          <a:ext cx="1077230" cy="107723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01995A-809D-45B7-A6C1-80BB61A19FF3}">
      <dsp:nvSpPr>
        <dsp:cNvPr id="0" name=""/>
        <dsp:cNvSpPr/>
      </dsp:nvSpPr>
      <dsp:spPr>
        <a:xfrm>
          <a:off x="8672996" y="2193305"/>
          <a:ext cx="2393845"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kern="1200" dirty="0"/>
            <a:t>Best Model Results</a:t>
          </a:r>
        </a:p>
      </dsp:txBody>
      <dsp:txXfrm>
        <a:off x="8672996" y="2193305"/>
        <a:ext cx="2393845" cy="1057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6B067-5801-493B-AD24-69CEC53B1B51}">
      <dsp:nvSpPr>
        <dsp:cNvPr id="0" name=""/>
        <dsp:cNvSpPr/>
      </dsp:nvSpPr>
      <dsp:spPr>
        <a:xfrm>
          <a:off x="2169000" y="71045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162B3D-181B-4364-899D-AA122D93CBFF}">
      <dsp:nvSpPr>
        <dsp:cNvPr id="0" name=""/>
        <dsp:cNvSpPr/>
      </dsp:nvSpPr>
      <dsp:spPr>
        <a:xfrm>
          <a:off x="981000" y="312474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pPr>
          <a:r>
            <a:rPr lang="en-US" sz="3200" b="0" i="0" kern="1200" dirty="0"/>
            <a:t>1.1.</a:t>
          </a:r>
          <a:r>
            <a:rPr lang="en-US" sz="3200" b="1" i="0" kern="1200" dirty="0"/>
            <a:t> </a:t>
          </a:r>
          <a:r>
            <a:rPr lang="en-US" sz="3200" b="0" i="0" kern="1200" dirty="0"/>
            <a:t>Background</a:t>
          </a:r>
          <a:endParaRPr lang="en-US" sz="3200" kern="1200" dirty="0"/>
        </a:p>
      </dsp:txBody>
      <dsp:txXfrm>
        <a:off x="981000" y="3124744"/>
        <a:ext cx="4320000" cy="720000"/>
      </dsp:txXfrm>
    </dsp:sp>
    <dsp:sp modelId="{6EE4D35C-7AD7-48D6-9EC5-9C6604F65563}">
      <dsp:nvSpPr>
        <dsp:cNvPr id="0" name=""/>
        <dsp:cNvSpPr/>
      </dsp:nvSpPr>
      <dsp:spPr>
        <a:xfrm>
          <a:off x="7245000" y="71045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69117A-8221-45A8-9BBF-D3A1D2353799}">
      <dsp:nvSpPr>
        <dsp:cNvPr id="0" name=""/>
        <dsp:cNvSpPr/>
      </dsp:nvSpPr>
      <dsp:spPr>
        <a:xfrm>
          <a:off x="6057000" y="312474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pPr>
          <a:r>
            <a:rPr lang="en-US" sz="3200" b="0" i="0" kern="1200" dirty="0"/>
            <a:t>1.2.</a:t>
          </a:r>
          <a:r>
            <a:rPr lang="en-US" sz="3200" b="1" i="0" kern="1200" dirty="0"/>
            <a:t> </a:t>
          </a:r>
          <a:r>
            <a:rPr lang="en-US" sz="3200" b="0" i="0" kern="1200" dirty="0"/>
            <a:t>Project Idea</a:t>
          </a:r>
          <a:endParaRPr lang="en-US" sz="3200" kern="1200" dirty="0"/>
        </a:p>
      </dsp:txBody>
      <dsp:txXfrm>
        <a:off x="6057000" y="3124744"/>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6B067-5801-493B-AD24-69CEC53B1B51}">
      <dsp:nvSpPr>
        <dsp:cNvPr id="0" name=""/>
        <dsp:cNvSpPr/>
      </dsp:nvSpPr>
      <dsp:spPr>
        <a:xfrm>
          <a:off x="2169000" y="71045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162B3D-181B-4364-899D-AA122D93CBFF}">
      <dsp:nvSpPr>
        <dsp:cNvPr id="0" name=""/>
        <dsp:cNvSpPr/>
      </dsp:nvSpPr>
      <dsp:spPr>
        <a:xfrm>
          <a:off x="981000" y="312474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pPr>
          <a:r>
            <a:rPr lang="en-US" sz="3200" b="0" i="0" kern="1200" dirty="0"/>
            <a:t>1.1.</a:t>
          </a:r>
          <a:r>
            <a:rPr lang="en-US" sz="3200" b="1" i="0" kern="1200" dirty="0"/>
            <a:t> </a:t>
          </a:r>
          <a:r>
            <a:rPr lang="en-US" sz="3200" b="0" i="0" kern="1200" dirty="0"/>
            <a:t>Background</a:t>
          </a:r>
          <a:endParaRPr lang="en-US" sz="3200" kern="1200" dirty="0"/>
        </a:p>
      </dsp:txBody>
      <dsp:txXfrm>
        <a:off x="981000" y="3124744"/>
        <a:ext cx="4320000" cy="720000"/>
      </dsp:txXfrm>
    </dsp:sp>
    <dsp:sp modelId="{6EE4D35C-7AD7-48D6-9EC5-9C6604F65563}">
      <dsp:nvSpPr>
        <dsp:cNvPr id="0" name=""/>
        <dsp:cNvSpPr/>
      </dsp:nvSpPr>
      <dsp:spPr>
        <a:xfrm>
          <a:off x="7245000" y="71045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69117A-8221-45A8-9BBF-D3A1D2353799}">
      <dsp:nvSpPr>
        <dsp:cNvPr id="0" name=""/>
        <dsp:cNvSpPr/>
      </dsp:nvSpPr>
      <dsp:spPr>
        <a:xfrm>
          <a:off x="6057000" y="312474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pPr>
          <a:r>
            <a:rPr lang="en-US" sz="3200" b="0" i="0" kern="1200" dirty="0"/>
            <a:t>1.2.</a:t>
          </a:r>
          <a:r>
            <a:rPr lang="en-US" sz="3200" b="1" i="0" kern="1200" dirty="0"/>
            <a:t> </a:t>
          </a:r>
          <a:r>
            <a:rPr lang="en-US" sz="3200" b="0" i="0" kern="1200" dirty="0"/>
            <a:t>Project Idea</a:t>
          </a:r>
          <a:endParaRPr lang="en-US" sz="3200" kern="1200" dirty="0"/>
        </a:p>
      </dsp:txBody>
      <dsp:txXfrm>
        <a:off x="6057000" y="3124744"/>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B6FC1-7227-404E-9C94-698262A53C72}">
      <dsp:nvSpPr>
        <dsp:cNvPr id="0" name=""/>
        <dsp:cNvSpPr/>
      </dsp:nvSpPr>
      <dsp:spPr>
        <a:xfrm>
          <a:off x="0" y="2425"/>
          <a:ext cx="6173409" cy="1229182"/>
        </a:xfrm>
        <a:prstGeom prst="roundRect">
          <a:avLst>
            <a:gd name="adj" fmla="val 10000"/>
          </a:avLst>
        </a:prstGeom>
        <a:solidFill>
          <a:srgbClr val="F2F2F2"/>
        </a:solidFill>
        <a:ln>
          <a:noFill/>
        </a:ln>
        <a:effectLst/>
      </dsp:spPr>
      <dsp:style>
        <a:lnRef idx="0">
          <a:scrgbClr r="0" g="0" b="0"/>
        </a:lnRef>
        <a:fillRef idx="0">
          <a:scrgbClr r="0" g="0" b="0"/>
        </a:fillRef>
        <a:effectRef idx="0">
          <a:scrgbClr r="0" g="0" b="0"/>
        </a:effectRef>
        <a:fontRef idx="minor">
          <a:schemeClr val="lt1"/>
        </a:fontRef>
      </dsp:style>
    </dsp:sp>
    <dsp:sp modelId="{CA1307FC-5C5F-4457-9CC7-088FF132C0D5}">
      <dsp:nvSpPr>
        <dsp:cNvPr id="0" name=""/>
        <dsp:cNvSpPr/>
      </dsp:nvSpPr>
      <dsp:spPr>
        <a:xfrm>
          <a:off x="371827" y="278991"/>
          <a:ext cx="676050" cy="6760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5B4B97-BCF6-4CBD-8461-FA9A19E24B6F}">
      <dsp:nvSpPr>
        <dsp:cNvPr id="0" name=""/>
        <dsp:cNvSpPr/>
      </dsp:nvSpPr>
      <dsp:spPr>
        <a:xfrm>
          <a:off x="1419706" y="2425"/>
          <a:ext cx="4753702" cy="122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89" tIns="130089" rIns="130089" bIns="130089" numCol="1" spcCol="1270" anchor="ctr" anchorCtr="0">
          <a:noAutofit/>
        </a:bodyPr>
        <a:lstStyle/>
        <a:p>
          <a:pPr marL="0" lvl="0" indent="0" algn="l" defTabSz="1422400">
            <a:lnSpc>
              <a:spcPct val="90000"/>
            </a:lnSpc>
            <a:spcBef>
              <a:spcPct val="0"/>
            </a:spcBef>
            <a:spcAft>
              <a:spcPct val="35000"/>
            </a:spcAft>
            <a:buNone/>
          </a:pPr>
          <a:r>
            <a:rPr lang="en-US" sz="3200" b="0" i="0" kern="1200" dirty="0"/>
            <a:t>2.1. Simulation</a:t>
          </a:r>
          <a:endParaRPr lang="en-US" sz="3200" kern="1200" dirty="0"/>
        </a:p>
      </dsp:txBody>
      <dsp:txXfrm>
        <a:off x="1419706" y="2425"/>
        <a:ext cx="4753702" cy="1229182"/>
      </dsp:txXfrm>
    </dsp:sp>
    <dsp:sp modelId="{D6425942-E76C-4BC3-9D30-6B1C5FB1BB72}">
      <dsp:nvSpPr>
        <dsp:cNvPr id="0" name=""/>
        <dsp:cNvSpPr/>
      </dsp:nvSpPr>
      <dsp:spPr>
        <a:xfrm>
          <a:off x="0" y="1538903"/>
          <a:ext cx="6173409" cy="1229182"/>
        </a:xfrm>
        <a:prstGeom prst="roundRect">
          <a:avLst>
            <a:gd name="adj" fmla="val 10000"/>
          </a:avLst>
        </a:prstGeom>
        <a:solidFill>
          <a:srgbClr val="F2F2F2"/>
        </a:solidFill>
        <a:ln>
          <a:noFill/>
        </a:ln>
        <a:effectLst/>
      </dsp:spPr>
      <dsp:style>
        <a:lnRef idx="0">
          <a:scrgbClr r="0" g="0" b="0"/>
        </a:lnRef>
        <a:fillRef idx="1">
          <a:scrgbClr r="0" g="0" b="0"/>
        </a:fillRef>
        <a:effectRef idx="0">
          <a:scrgbClr r="0" g="0" b="0"/>
        </a:effectRef>
        <a:fontRef idx="minor"/>
      </dsp:style>
    </dsp:sp>
    <dsp:sp modelId="{DC813790-D15C-4707-87CB-309B8291F689}">
      <dsp:nvSpPr>
        <dsp:cNvPr id="0" name=""/>
        <dsp:cNvSpPr/>
      </dsp:nvSpPr>
      <dsp:spPr>
        <a:xfrm>
          <a:off x="371827" y="1815469"/>
          <a:ext cx="676050" cy="67605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471A9-CB59-4FEC-BF98-ECAC9A8D871E}">
      <dsp:nvSpPr>
        <dsp:cNvPr id="0" name=""/>
        <dsp:cNvSpPr/>
      </dsp:nvSpPr>
      <dsp:spPr>
        <a:xfrm>
          <a:off x="1419706" y="1538903"/>
          <a:ext cx="4753702" cy="122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89" tIns="130089" rIns="130089" bIns="130089" numCol="1" spcCol="1270" anchor="ctr" anchorCtr="0">
          <a:noAutofit/>
        </a:bodyPr>
        <a:lstStyle/>
        <a:p>
          <a:pPr marL="0" lvl="0" indent="0" algn="l" defTabSz="1422400">
            <a:lnSpc>
              <a:spcPct val="90000"/>
            </a:lnSpc>
            <a:spcBef>
              <a:spcPct val="0"/>
            </a:spcBef>
            <a:spcAft>
              <a:spcPct val="35000"/>
            </a:spcAft>
            <a:buNone/>
          </a:pPr>
          <a:r>
            <a:rPr lang="en-US" sz="3200" b="0" i="0" kern="1200" dirty="0"/>
            <a:t>2.</a:t>
          </a:r>
          <a:r>
            <a:rPr lang="ar-EG" sz="3200" b="0" i="0" kern="1200" dirty="0"/>
            <a:t>2</a:t>
          </a:r>
          <a:r>
            <a:rPr lang="en-US" sz="3200" b="0" i="0" kern="1200" dirty="0"/>
            <a:t>. Proximal Policy</a:t>
          </a:r>
          <a:r>
            <a:rPr lang="ar-EG" sz="3200" b="0" i="0" kern="1200" dirty="0"/>
            <a:t> </a:t>
          </a:r>
          <a:r>
            <a:rPr lang="en-US" sz="3200" b="0" i="0" kern="1200" dirty="0"/>
            <a:t>Optimization (PPO)</a:t>
          </a:r>
          <a:endParaRPr lang="en-US" sz="3200" kern="1200" dirty="0"/>
        </a:p>
      </dsp:txBody>
      <dsp:txXfrm>
        <a:off x="1419706" y="1538903"/>
        <a:ext cx="4753702" cy="1229182"/>
      </dsp:txXfrm>
    </dsp:sp>
    <dsp:sp modelId="{20F0176F-0624-412D-8571-8908D5F13E1D}">
      <dsp:nvSpPr>
        <dsp:cNvPr id="0" name=""/>
        <dsp:cNvSpPr/>
      </dsp:nvSpPr>
      <dsp:spPr>
        <a:xfrm>
          <a:off x="0" y="3075382"/>
          <a:ext cx="6173409" cy="12291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3EAF2B-618B-4AF4-A136-50F2A5184DAC}">
      <dsp:nvSpPr>
        <dsp:cNvPr id="0" name=""/>
        <dsp:cNvSpPr/>
      </dsp:nvSpPr>
      <dsp:spPr>
        <a:xfrm>
          <a:off x="371827" y="3351948"/>
          <a:ext cx="676050" cy="676050"/>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94A4A1-4218-45CA-B096-2AE5279EC54F}">
      <dsp:nvSpPr>
        <dsp:cNvPr id="0" name=""/>
        <dsp:cNvSpPr/>
      </dsp:nvSpPr>
      <dsp:spPr>
        <a:xfrm>
          <a:off x="1419706" y="3075382"/>
          <a:ext cx="4753702" cy="122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89" tIns="130089" rIns="130089" bIns="130089" numCol="1" spcCol="1270" anchor="ctr" anchorCtr="0">
          <a:noAutofit/>
        </a:bodyPr>
        <a:lstStyle/>
        <a:p>
          <a:pPr marL="0" lvl="0" indent="0" algn="l" defTabSz="1422400">
            <a:lnSpc>
              <a:spcPct val="90000"/>
            </a:lnSpc>
            <a:spcBef>
              <a:spcPct val="0"/>
            </a:spcBef>
            <a:spcAft>
              <a:spcPct val="35000"/>
            </a:spcAft>
            <a:buNone/>
          </a:pPr>
          <a:r>
            <a:rPr lang="en-US" sz="3200" b="0" i="0" kern="1200" dirty="0"/>
            <a:t>2.</a:t>
          </a:r>
          <a:r>
            <a:rPr lang="ar-EG" sz="3200" b="0" i="0" kern="1200" dirty="0"/>
            <a:t>3</a:t>
          </a:r>
          <a:r>
            <a:rPr lang="en-US" sz="3200" b="0" i="0" kern="1200" dirty="0"/>
            <a:t>. Dueling Double Deep Q network (D3QN)</a:t>
          </a:r>
          <a:endParaRPr lang="en-US" sz="3200" kern="1200" dirty="0"/>
        </a:p>
      </dsp:txBody>
      <dsp:txXfrm>
        <a:off x="1419706" y="3075382"/>
        <a:ext cx="4753702" cy="1229182"/>
      </dsp:txXfrm>
    </dsp:sp>
    <dsp:sp modelId="{7980E958-6A53-4C31-90CF-0D404647071B}">
      <dsp:nvSpPr>
        <dsp:cNvPr id="0" name=""/>
        <dsp:cNvSpPr/>
      </dsp:nvSpPr>
      <dsp:spPr>
        <a:xfrm>
          <a:off x="0" y="4611860"/>
          <a:ext cx="6173409" cy="12291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B4E12A-FA93-4A20-9FEC-DB7AB69BC740}">
      <dsp:nvSpPr>
        <dsp:cNvPr id="0" name=""/>
        <dsp:cNvSpPr/>
      </dsp:nvSpPr>
      <dsp:spPr>
        <a:xfrm>
          <a:off x="371827" y="4888427"/>
          <a:ext cx="676050" cy="6760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4B6F7C-86C7-4F89-A53E-9244D156E34D}">
      <dsp:nvSpPr>
        <dsp:cNvPr id="0" name=""/>
        <dsp:cNvSpPr/>
      </dsp:nvSpPr>
      <dsp:spPr>
        <a:xfrm>
          <a:off x="1419706" y="4611860"/>
          <a:ext cx="4753702" cy="122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89" tIns="130089" rIns="130089" bIns="130089" numCol="1" spcCol="1270" anchor="ctr" anchorCtr="0">
          <a:noAutofit/>
        </a:bodyPr>
        <a:lstStyle/>
        <a:p>
          <a:pPr marL="0" lvl="0" indent="0" algn="l" defTabSz="1422400">
            <a:lnSpc>
              <a:spcPct val="90000"/>
            </a:lnSpc>
            <a:spcBef>
              <a:spcPct val="0"/>
            </a:spcBef>
            <a:spcAft>
              <a:spcPct val="35000"/>
            </a:spcAft>
            <a:buNone/>
          </a:pPr>
          <a:r>
            <a:rPr lang="en-US" sz="3200" b="0" i="0" kern="1200" dirty="0"/>
            <a:t>2.4. You Only Look Once (YOLO)</a:t>
          </a:r>
          <a:endParaRPr lang="en-US" sz="3200" kern="1200" dirty="0"/>
        </a:p>
      </dsp:txBody>
      <dsp:txXfrm>
        <a:off x="1419706" y="4611860"/>
        <a:ext cx="4753702" cy="12291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B6FC1-7227-404E-9C94-698262A53C72}">
      <dsp:nvSpPr>
        <dsp:cNvPr id="0" name=""/>
        <dsp:cNvSpPr/>
      </dsp:nvSpPr>
      <dsp:spPr>
        <a:xfrm>
          <a:off x="0" y="2425"/>
          <a:ext cx="6173409" cy="1229182"/>
        </a:xfrm>
        <a:prstGeom prst="roundRect">
          <a:avLst>
            <a:gd name="adj" fmla="val 10000"/>
          </a:avLst>
        </a:prstGeom>
        <a:solidFill>
          <a:srgbClr val="F2F2F2"/>
        </a:solidFill>
        <a:ln>
          <a:noFill/>
        </a:ln>
        <a:effectLst/>
      </dsp:spPr>
      <dsp:style>
        <a:lnRef idx="0">
          <a:scrgbClr r="0" g="0" b="0"/>
        </a:lnRef>
        <a:fillRef idx="0">
          <a:scrgbClr r="0" g="0" b="0"/>
        </a:fillRef>
        <a:effectRef idx="0">
          <a:scrgbClr r="0" g="0" b="0"/>
        </a:effectRef>
        <a:fontRef idx="minor">
          <a:schemeClr val="lt1"/>
        </a:fontRef>
      </dsp:style>
    </dsp:sp>
    <dsp:sp modelId="{CA1307FC-5C5F-4457-9CC7-088FF132C0D5}">
      <dsp:nvSpPr>
        <dsp:cNvPr id="0" name=""/>
        <dsp:cNvSpPr/>
      </dsp:nvSpPr>
      <dsp:spPr>
        <a:xfrm>
          <a:off x="371827" y="278991"/>
          <a:ext cx="676050" cy="6760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5B4B97-BCF6-4CBD-8461-FA9A19E24B6F}">
      <dsp:nvSpPr>
        <dsp:cNvPr id="0" name=""/>
        <dsp:cNvSpPr/>
      </dsp:nvSpPr>
      <dsp:spPr>
        <a:xfrm>
          <a:off x="1419706" y="2425"/>
          <a:ext cx="4753702" cy="122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89" tIns="130089" rIns="130089" bIns="130089" numCol="1" spcCol="1270" anchor="ctr" anchorCtr="0">
          <a:noAutofit/>
        </a:bodyPr>
        <a:lstStyle/>
        <a:p>
          <a:pPr marL="0" lvl="0" indent="0" algn="l" defTabSz="1422400">
            <a:lnSpc>
              <a:spcPct val="90000"/>
            </a:lnSpc>
            <a:spcBef>
              <a:spcPct val="0"/>
            </a:spcBef>
            <a:spcAft>
              <a:spcPct val="35000"/>
            </a:spcAft>
            <a:buNone/>
          </a:pPr>
          <a:r>
            <a:rPr lang="en-US" sz="3200" b="0" i="0" kern="1200" dirty="0"/>
            <a:t>2.1. Simulation</a:t>
          </a:r>
          <a:endParaRPr lang="en-US" sz="3200" kern="1200" dirty="0"/>
        </a:p>
      </dsp:txBody>
      <dsp:txXfrm>
        <a:off x="1419706" y="2425"/>
        <a:ext cx="4753702" cy="1229182"/>
      </dsp:txXfrm>
    </dsp:sp>
    <dsp:sp modelId="{D6425942-E76C-4BC3-9D30-6B1C5FB1BB72}">
      <dsp:nvSpPr>
        <dsp:cNvPr id="0" name=""/>
        <dsp:cNvSpPr/>
      </dsp:nvSpPr>
      <dsp:spPr>
        <a:xfrm>
          <a:off x="0" y="1538903"/>
          <a:ext cx="6173409" cy="1229182"/>
        </a:xfrm>
        <a:prstGeom prst="roundRect">
          <a:avLst>
            <a:gd name="adj" fmla="val 10000"/>
          </a:avLst>
        </a:prstGeom>
        <a:solidFill>
          <a:srgbClr val="F2F2F2"/>
        </a:solidFill>
        <a:ln>
          <a:noFill/>
        </a:ln>
        <a:effectLst/>
      </dsp:spPr>
      <dsp:style>
        <a:lnRef idx="0">
          <a:scrgbClr r="0" g="0" b="0"/>
        </a:lnRef>
        <a:fillRef idx="1">
          <a:scrgbClr r="0" g="0" b="0"/>
        </a:fillRef>
        <a:effectRef idx="0">
          <a:scrgbClr r="0" g="0" b="0"/>
        </a:effectRef>
        <a:fontRef idx="minor"/>
      </dsp:style>
    </dsp:sp>
    <dsp:sp modelId="{DC813790-D15C-4707-87CB-309B8291F689}">
      <dsp:nvSpPr>
        <dsp:cNvPr id="0" name=""/>
        <dsp:cNvSpPr/>
      </dsp:nvSpPr>
      <dsp:spPr>
        <a:xfrm>
          <a:off x="371827" y="1815469"/>
          <a:ext cx="676050" cy="67605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471A9-CB59-4FEC-BF98-ECAC9A8D871E}">
      <dsp:nvSpPr>
        <dsp:cNvPr id="0" name=""/>
        <dsp:cNvSpPr/>
      </dsp:nvSpPr>
      <dsp:spPr>
        <a:xfrm>
          <a:off x="1419706" y="1538903"/>
          <a:ext cx="4753702" cy="122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89" tIns="130089" rIns="130089" bIns="130089" numCol="1" spcCol="1270" anchor="ctr" anchorCtr="0">
          <a:noAutofit/>
        </a:bodyPr>
        <a:lstStyle/>
        <a:p>
          <a:pPr marL="0" lvl="0" indent="0" algn="l" defTabSz="1422400">
            <a:lnSpc>
              <a:spcPct val="90000"/>
            </a:lnSpc>
            <a:spcBef>
              <a:spcPct val="0"/>
            </a:spcBef>
            <a:spcAft>
              <a:spcPct val="35000"/>
            </a:spcAft>
            <a:buNone/>
          </a:pPr>
          <a:r>
            <a:rPr lang="en-US" sz="3200" b="0" i="0" kern="1200" dirty="0"/>
            <a:t>2.</a:t>
          </a:r>
          <a:r>
            <a:rPr lang="ar-EG" sz="3200" b="0" i="0" kern="1200" dirty="0"/>
            <a:t>2</a:t>
          </a:r>
          <a:r>
            <a:rPr lang="en-US" sz="3200" b="0" i="0" kern="1200" dirty="0"/>
            <a:t>. Proximal Policy</a:t>
          </a:r>
          <a:r>
            <a:rPr lang="ar-EG" sz="3200" b="0" i="0" kern="1200" dirty="0"/>
            <a:t> </a:t>
          </a:r>
          <a:r>
            <a:rPr lang="en-US" sz="3200" b="0" i="0" kern="1200" dirty="0"/>
            <a:t>Optimization (PPO)</a:t>
          </a:r>
          <a:endParaRPr lang="en-US" sz="3200" kern="1200" dirty="0"/>
        </a:p>
      </dsp:txBody>
      <dsp:txXfrm>
        <a:off x="1419706" y="1538903"/>
        <a:ext cx="4753702" cy="1229182"/>
      </dsp:txXfrm>
    </dsp:sp>
    <dsp:sp modelId="{20F0176F-0624-412D-8571-8908D5F13E1D}">
      <dsp:nvSpPr>
        <dsp:cNvPr id="0" name=""/>
        <dsp:cNvSpPr/>
      </dsp:nvSpPr>
      <dsp:spPr>
        <a:xfrm>
          <a:off x="0" y="3075382"/>
          <a:ext cx="6173409" cy="12291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3EAF2B-618B-4AF4-A136-50F2A5184DAC}">
      <dsp:nvSpPr>
        <dsp:cNvPr id="0" name=""/>
        <dsp:cNvSpPr/>
      </dsp:nvSpPr>
      <dsp:spPr>
        <a:xfrm>
          <a:off x="371827" y="3351948"/>
          <a:ext cx="676050" cy="676050"/>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94A4A1-4218-45CA-B096-2AE5279EC54F}">
      <dsp:nvSpPr>
        <dsp:cNvPr id="0" name=""/>
        <dsp:cNvSpPr/>
      </dsp:nvSpPr>
      <dsp:spPr>
        <a:xfrm>
          <a:off x="1419706" y="3075382"/>
          <a:ext cx="4753702" cy="122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89" tIns="130089" rIns="130089" bIns="130089" numCol="1" spcCol="1270" anchor="ctr" anchorCtr="0">
          <a:noAutofit/>
        </a:bodyPr>
        <a:lstStyle/>
        <a:p>
          <a:pPr marL="0" lvl="0" indent="0" algn="l" defTabSz="1422400">
            <a:lnSpc>
              <a:spcPct val="90000"/>
            </a:lnSpc>
            <a:spcBef>
              <a:spcPct val="0"/>
            </a:spcBef>
            <a:spcAft>
              <a:spcPct val="35000"/>
            </a:spcAft>
            <a:buNone/>
          </a:pPr>
          <a:r>
            <a:rPr lang="en-US" sz="3200" b="0" i="0" kern="1200" dirty="0"/>
            <a:t>2.</a:t>
          </a:r>
          <a:r>
            <a:rPr lang="ar-EG" sz="3200" b="0" i="0" kern="1200" dirty="0"/>
            <a:t>3</a:t>
          </a:r>
          <a:r>
            <a:rPr lang="en-US" sz="3200" b="0" i="0" kern="1200" dirty="0"/>
            <a:t>. Dueling Double Deep Q network (D3QN)</a:t>
          </a:r>
          <a:endParaRPr lang="en-US" sz="3200" kern="1200" dirty="0"/>
        </a:p>
      </dsp:txBody>
      <dsp:txXfrm>
        <a:off x="1419706" y="3075382"/>
        <a:ext cx="4753702" cy="1229182"/>
      </dsp:txXfrm>
    </dsp:sp>
    <dsp:sp modelId="{7980E958-6A53-4C31-90CF-0D404647071B}">
      <dsp:nvSpPr>
        <dsp:cNvPr id="0" name=""/>
        <dsp:cNvSpPr/>
      </dsp:nvSpPr>
      <dsp:spPr>
        <a:xfrm>
          <a:off x="0" y="4611860"/>
          <a:ext cx="6173409" cy="12291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B4E12A-FA93-4A20-9FEC-DB7AB69BC740}">
      <dsp:nvSpPr>
        <dsp:cNvPr id="0" name=""/>
        <dsp:cNvSpPr/>
      </dsp:nvSpPr>
      <dsp:spPr>
        <a:xfrm>
          <a:off x="371827" y="4888427"/>
          <a:ext cx="676050" cy="6760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4B6F7C-86C7-4F89-A53E-9244D156E34D}">
      <dsp:nvSpPr>
        <dsp:cNvPr id="0" name=""/>
        <dsp:cNvSpPr/>
      </dsp:nvSpPr>
      <dsp:spPr>
        <a:xfrm>
          <a:off x="1419706" y="4611860"/>
          <a:ext cx="4753702" cy="122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89" tIns="130089" rIns="130089" bIns="130089" numCol="1" spcCol="1270" anchor="ctr" anchorCtr="0">
          <a:noAutofit/>
        </a:bodyPr>
        <a:lstStyle/>
        <a:p>
          <a:pPr marL="0" lvl="0" indent="0" algn="l" defTabSz="1422400">
            <a:lnSpc>
              <a:spcPct val="90000"/>
            </a:lnSpc>
            <a:spcBef>
              <a:spcPct val="0"/>
            </a:spcBef>
            <a:spcAft>
              <a:spcPct val="35000"/>
            </a:spcAft>
            <a:buNone/>
          </a:pPr>
          <a:r>
            <a:rPr lang="en-US" sz="3200" b="0" i="0" kern="1200" dirty="0"/>
            <a:t>2.4. You Only Look Once (YOLO)</a:t>
          </a:r>
          <a:endParaRPr lang="en-US" sz="3200" kern="1200" dirty="0"/>
        </a:p>
      </dsp:txBody>
      <dsp:txXfrm>
        <a:off x="1419706" y="4611860"/>
        <a:ext cx="4753702" cy="12291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B6FC1-7227-404E-9C94-698262A53C72}">
      <dsp:nvSpPr>
        <dsp:cNvPr id="0" name=""/>
        <dsp:cNvSpPr/>
      </dsp:nvSpPr>
      <dsp:spPr>
        <a:xfrm>
          <a:off x="0" y="2425"/>
          <a:ext cx="6173409" cy="1229182"/>
        </a:xfrm>
        <a:prstGeom prst="roundRect">
          <a:avLst>
            <a:gd name="adj" fmla="val 10000"/>
          </a:avLst>
        </a:prstGeom>
        <a:solidFill>
          <a:srgbClr val="F2F2F2"/>
        </a:solidFill>
        <a:ln>
          <a:noFill/>
        </a:ln>
        <a:effectLst/>
      </dsp:spPr>
      <dsp:style>
        <a:lnRef idx="0">
          <a:scrgbClr r="0" g="0" b="0"/>
        </a:lnRef>
        <a:fillRef idx="0">
          <a:scrgbClr r="0" g="0" b="0"/>
        </a:fillRef>
        <a:effectRef idx="0">
          <a:scrgbClr r="0" g="0" b="0"/>
        </a:effectRef>
        <a:fontRef idx="minor">
          <a:schemeClr val="lt1"/>
        </a:fontRef>
      </dsp:style>
    </dsp:sp>
    <dsp:sp modelId="{CA1307FC-5C5F-4457-9CC7-088FF132C0D5}">
      <dsp:nvSpPr>
        <dsp:cNvPr id="0" name=""/>
        <dsp:cNvSpPr/>
      </dsp:nvSpPr>
      <dsp:spPr>
        <a:xfrm>
          <a:off x="371827" y="278991"/>
          <a:ext cx="676050" cy="6760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5B4B97-BCF6-4CBD-8461-FA9A19E24B6F}">
      <dsp:nvSpPr>
        <dsp:cNvPr id="0" name=""/>
        <dsp:cNvSpPr/>
      </dsp:nvSpPr>
      <dsp:spPr>
        <a:xfrm>
          <a:off x="1419706" y="2425"/>
          <a:ext cx="4753702" cy="122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89" tIns="130089" rIns="130089" bIns="130089" numCol="1" spcCol="1270" anchor="ctr" anchorCtr="0">
          <a:noAutofit/>
        </a:bodyPr>
        <a:lstStyle/>
        <a:p>
          <a:pPr marL="0" lvl="0" indent="0" algn="l" defTabSz="1422400">
            <a:lnSpc>
              <a:spcPct val="90000"/>
            </a:lnSpc>
            <a:spcBef>
              <a:spcPct val="0"/>
            </a:spcBef>
            <a:spcAft>
              <a:spcPct val="35000"/>
            </a:spcAft>
            <a:buNone/>
          </a:pPr>
          <a:r>
            <a:rPr lang="en-US" sz="3200" b="0" i="0" kern="1200" dirty="0"/>
            <a:t>2.1. Simulation</a:t>
          </a:r>
          <a:endParaRPr lang="en-US" sz="3200" kern="1200" dirty="0"/>
        </a:p>
      </dsp:txBody>
      <dsp:txXfrm>
        <a:off x="1419706" y="2425"/>
        <a:ext cx="4753702" cy="1229182"/>
      </dsp:txXfrm>
    </dsp:sp>
    <dsp:sp modelId="{D6425942-E76C-4BC3-9D30-6B1C5FB1BB72}">
      <dsp:nvSpPr>
        <dsp:cNvPr id="0" name=""/>
        <dsp:cNvSpPr/>
      </dsp:nvSpPr>
      <dsp:spPr>
        <a:xfrm>
          <a:off x="0" y="1538903"/>
          <a:ext cx="6173409" cy="1229182"/>
        </a:xfrm>
        <a:prstGeom prst="roundRect">
          <a:avLst>
            <a:gd name="adj" fmla="val 10000"/>
          </a:avLst>
        </a:prstGeom>
        <a:solidFill>
          <a:srgbClr val="F2F2F2"/>
        </a:solidFill>
        <a:ln>
          <a:noFill/>
        </a:ln>
        <a:effectLst/>
      </dsp:spPr>
      <dsp:style>
        <a:lnRef idx="0">
          <a:scrgbClr r="0" g="0" b="0"/>
        </a:lnRef>
        <a:fillRef idx="1">
          <a:scrgbClr r="0" g="0" b="0"/>
        </a:fillRef>
        <a:effectRef idx="0">
          <a:scrgbClr r="0" g="0" b="0"/>
        </a:effectRef>
        <a:fontRef idx="minor"/>
      </dsp:style>
    </dsp:sp>
    <dsp:sp modelId="{DC813790-D15C-4707-87CB-309B8291F689}">
      <dsp:nvSpPr>
        <dsp:cNvPr id="0" name=""/>
        <dsp:cNvSpPr/>
      </dsp:nvSpPr>
      <dsp:spPr>
        <a:xfrm>
          <a:off x="371827" y="1815469"/>
          <a:ext cx="676050" cy="67605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471A9-CB59-4FEC-BF98-ECAC9A8D871E}">
      <dsp:nvSpPr>
        <dsp:cNvPr id="0" name=""/>
        <dsp:cNvSpPr/>
      </dsp:nvSpPr>
      <dsp:spPr>
        <a:xfrm>
          <a:off x="1419706" y="1538903"/>
          <a:ext cx="4753702" cy="122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89" tIns="130089" rIns="130089" bIns="130089" numCol="1" spcCol="1270" anchor="ctr" anchorCtr="0">
          <a:noAutofit/>
        </a:bodyPr>
        <a:lstStyle/>
        <a:p>
          <a:pPr marL="0" lvl="0" indent="0" algn="l" defTabSz="1422400">
            <a:lnSpc>
              <a:spcPct val="90000"/>
            </a:lnSpc>
            <a:spcBef>
              <a:spcPct val="0"/>
            </a:spcBef>
            <a:spcAft>
              <a:spcPct val="35000"/>
            </a:spcAft>
            <a:buNone/>
          </a:pPr>
          <a:r>
            <a:rPr lang="en-US" sz="3200" b="0" i="0" kern="1200" dirty="0"/>
            <a:t>2.</a:t>
          </a:r>
          <a:r>
            <a:rPr lang="ar-EG" sz="3200" b="0" i="0" kern="1200" dirty="0"/>
            <a:t>2</a:t>
          </a:r>
          <a:r>
            <a:rPr lang="en-US" sz="3200" b="0" i="0" kern="1200" dirty="0"/>
            <a:t>. Proximal Policy</a:t>
          </a:r>
          <a:r>
            <a:rPr lang="ar-EG" sz="3200" b="0" i="0" kern="1200" dirty="0"/>
            <a:t> </a:t>
          </a:r>
          <a:r>
            <a:rPr lang="en-US" sz="3200" b="0" i="0" kern="1200" dirty="0"/>
            <a:t>Optimization (PPO)</a:t>
          </a:r>
          <a:endParaRPr lang="en-US" sz="3200" kern="1200" dirty="0"/>
        </a:p>
      </dsp:txBody>
      <dsp:txXfrm>
        <a:off x="1419706" y="1538903"/>
        <a:ext cx="4753702" cy="1229182"/>
      </dsp:txXfrm>
    </dsp:sp>
    <dsp:sp modelId="{20F0176F-0624-412D-8571-8908D5F13E1D}">
      <dsp:nvSpPr>
        <dsp:cNvPr id="0" name=""/>
        <dsp:cNvSpPr/>
      </dsp:nvSpPr>
      <dsp:spPr>
        <a:xfrm>
          <a:off x="0" y="3075382"/>
          <a:ext cx="6173409" cy="12291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3EAF2B-618B-4AF4-A136-50F2A5184DAC}">
      <dsp:nvSpPr>
        <dsp:cNvPr id="0" name=""/>
        <dsp:cNvSpPr/>
      </dsp:nvSpPr>
      <dsp:spPr>
        <a:xfrm>
          <a:off x="371827" y="3351948"/>
          <a:ext cx="676050" cy="676050"/>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94A4A1-4218-45CA-B096-2AE5279EC54F}">
      <dsp:nvSpPr>
        <dsp:cNvPr id="0" name=""/>
        <dsp:cNvSpPr/>
      </dsp:nvSpPr>
      <dsp:spPr>
        <a:xfrm>
          <a:off x="1419706" y="3075382"/>
          <a:ext cx="4753702" cy="122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89" tIns="130089" rIns="130089" bIns="130089" numCol="1" spcCol="1270" anchor="ctr" anchorCtr="0">
          <a:noAutofit/>
        </a:bodyPr>
        <a:lstStyle/>
        <a:p>
          <a:pPr marL="0" lvl="0" indent="0" algn="l" defTabSz="1422400">
            <a:lnSpc>
              <a:spcPct val="90000"/>
            </a:lnSpc>
            <a:spcBef>
              <a:spcPct val="0"/>
            </a:spcBef>
            <a:spcAft>
              <a:spcPct val="35000"/>
            </a:spcAft>
            <a:buNone/>
          </a:pPr>
          <a:r>
            <a:rPr lang="en-US" sz="3200" b="0" i="0" kern="1200" dirty="0"/>
            <a:t>2.</a:t>
          </a:r>
          <a:r>
            <a:rPr lang="ar-EG" sz="3200" b="0" i="0" kern="1200" dirty="0"/>
            <a:t>3</a:t>
          </a:r>
          <a:r>
            <a:rPr lang="en-US" sz="3200" b="0" i="0" kern="1200" dirty="0"/>
            <a:t>. Dueling Double Deep Q network (D3QN)</a:t>
          </a:r>
          <a:endParaRPr lang="en-US" sz="3200" kern="1200" dirty="0"/>
        </a:p>
      </dsp:txBody>
      <dsp:txXfrm>
        <a:off x="1419706" y="3075382"/>
        <a:ext cx="4753702" cy="1229182"/>
      </dsp:txXfrm>
    </dsp:sp>
    <dsp:sp modelId="{7980E958-6A53-4C31-90CF-0D404647071B}">
      <dsp:nvSpPr>
        <dsp:cNvPr id="0" name=""/>
        <dsp:cNvSpPr/>
      </dsp:nvSpPr>
      <dsp:spPr>
        <a:xfrm>
          <a:off x="0" y="4611860"/>
          <a:ext cx="6173409" cy="12291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B4E12A-FA93-4A20-9FEC-DB7AB69BC740}">
      <dsp:nvSpPr>
        <dsp:cNvPr id="0" name=""/>
        <dsp:cNvSpPr/>
      </dsp:nvSpPr>
      <dsp:spPr>
        <a:xfrm>
          <a:off x="371827" y="4888427"/>
          <a:ext cx="676050" cy="6760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4B6F7C-86C7-4F89-A53E-9244D156E34D}">
      <dsp:nvSpPr>
        <dsp:cNvPr id="0" name=""/>
        <dsp:cNvSpPr/>
      </dsp:nvSpPr>
      <dsp:spPr>
        <a:xfrm>
          <a:off x="1419706" y="4611860"/>
          <a:ext cx="4753702" cy="122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89" tIns="130089" rIns="130089" bIns="130089" numCol="1" spcCol="1270" anchor="ctr" anchorCtr="0">
          <a:noAutofit/>
        </a:bodyPr>
        <a:lstStyle/>
        <a:p>
          <a:pPr marL="0" lvl="0" indent="0" algn="l" defTabSz="1422400">
            <a:lnSpc>
              <a:spcPct val="90000"/>
            </a:lnSpc>
            <a:spcBef>
              <a:spcPct val="0"/>
            </a:spcBef>
            <a:spcAft>
              <a:spcPct val="35000"/>
            </a:spcAft>
            <a:buNone/>
          </a:pPr>
          <a:r>
            <a:rPr lang="en-US" sz="3200" b="0" i="0" kern="1200" dirty="0"/>
            <a:t>2.4. You Only Look Once (YOLO)</a:t>
          </a:r>
          <a:endParaRPr lang="en-US" sz="3200" kern="1200" dirty="0"/>
        </a:p>
      </dsp:txBody>
      <dsp:txXfrm>
        <a:off x="1419706" y="4611860"/>
        <a:ext cx="4753702" cy="12291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B6FC1-7227-404E-9C94-698262A53C72}">
      <dsp:nvSpPr>
        <dsp:cNvPr id="0" name=""/>
        <dsp:cNvSpPr/>
      </dsp:nvSpPr>
      <dsp:spPr>
        <a:xfrm>
          <a:off x="0" y="2425"/>
          <a:ext cx="6173409" cy="1229182"/>
        </a:xfrm>
        <a:prstGeom prst="roundRect">
          <a:avLst>
            <a:gd name="adj" fmla="val 10000"/>
          </a:avLst>
        </a:prstGeom>
        <a:solidFill>
          <a:srgbClr val="F2F2F2"/>
        </a:solidFill>
        <a:ln>
          <a:noFill/>
        </a:ln>
        <a:effectLst/>
      </dsp:spPr>
      <dsp:style>
        <a:lnRef idx="0">
          <a:scrgbClr r="0" g="0" b="0"/>
        </a:lnRef>
        <a:fillRef idx="0">
          <a:scrgbClr r="0" g="0" b="0"/>
        </a:fillRef>
        <a:effectRef idx="0">
          <a:scrgbClr r="0" g="0" b="0"/>
        </a:effectRef>
        <a:fontRef idx="minor">
          <a:schemeClr val="lt1"/>
        </a:fontRef>
      </dsp:style>
    </dsp:sp>
    <dsp:sp modelId="{CA1307FC-5C5F-4457-9CC7-088FF132C0D5}">
      <dsp:nvSpPr>
        <dsp:cNvPr id="0" name=""/>
        <dsp:cNvSpPr/>
      </dsp:nvSpPr>
      <dsp:spPr>
        <a:xfrm>
          <a:off x="371827" y="278991"/>
          <a:ext cx="676050" cy="6760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5B4B97-BCF6-4CBD-8461-FA9A19E24B6F}">
      <dsp:nvSpPr>
        <dsp:cNvPr id="0" name=""/>
        <dsp:cNvSpPr/>
      </dsp:nvSpPr>
      <dsp:spPr>
        <a:xfrm>
          <a:off x="1419706" y="2425"/>
          <a:ext cx="4753702" cy="122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89" tIns="130089" rIns="130089" bIns="130089" numCol="1" spcCol="1270" anchor="ctr" anchorCtr="0">
          <a:noAutofit/>
        </a:bodyPr>
        <a:lstStyle/>
        <a:p>
          <a:pPr marL="0" lvl="0" indent="0" algn="l" defTabSz="1422400">
            <a:lnSpc>
              <a:spcPct val="90000"/>
            </a:lnSpc>
            <a:spcBef>
              <a:spcPct val="0"/>
            </a:spcBef>
            <a:spcAft>
              <a:spcPct val="35000"/>
            </a:spcAft>
            <a:buNone/>
          </a:pPr>
          <a:r>
            <a:rPr lang="en-US" sz="3200" b="0" i="0" kern="1200" dirty="0"/>
            <a:t>2.1. Simulation</a:t>
          </a:r>
          <a:endParaRPr lang="en-US" sz="3200" kern="1200" dirty="0"/>
        </a:p>
      </dsp:txBody>
      <dsp:txXfrm>
        <a:off x="1419706" y="2425"/>
        <a:ext cx="4753702" cy="1229182"/>
      </dsp:txXfrm>
    </dsp:sp>
    <dsp:sp modelId="{D6425942-E76C-4BC3-9D30-6B1C5FB1BB72}">
      <dsp:nvSpPr>
        <dsp:cNvPr id="0" name=""/>
        <dsp:cNvSpPr/>
      </dsp:nvSpPr>
      <dsp:spPr>
        <a:xfrm>
          <a:off x="0" y="1538903"/>
          <a:ext cx="6173409" cy="1229182"/>
        </a:xfrm>
        <a:prstGeom prst="roundRect">
          <a:avLst>
            <a:gd name="adj" fmla="val 10000"/>
          </a:avLst>
        </a:prstGeom>
        <a:solidFill>
          <a:srgbClr val="F2F2F2"/>
        </a:solidFill>
        <a:ln>
          <a:noFill/>
        </a:ln>
        <a:effectLst/>
      </dsp:spPr>
      <dsp:style>
        <a:lnRef idx="0">
          <a:scrgbClr r="0" g="0" b="0"/>
        </a:lnRef>
        <a:fillRef idx="1">
          <a:scrgbClr r="0" g="0" b="0"/>
        </a:fillRef>
        <a:effectRef idx="0">
          <a:scrgbClr r="0" g="0" b="0"/>
        </a:effectRef>
        <a:fontRef idx="minor"/>
      </dsp:style>
    </dsp:sp>
    <dsp:sp modelId="{DC813790-D15C-4707-87CB-309B8291F689}">
      <dsp:nvSpPr>
        <dsp:cNvPr id="0" name=""/>
        <dsp:cNvSpPr/>
      </dsp:nvSpPr>
      <dsp:spPr>
        <a:xfrm>
          <a:off x="371827" y="1815469"/>
          <a:ext cx="676050" cy="67605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471A9-CB59-4FEC-BF98-ECAC9A8D871E}">
      <dsp:nvSpPr>
        <dsp:cNvPr id="0" name=""/>
        <dsp:cNvSpPr/>
      </dsp:nvSpPr>
      <dsp:spPr>
        <a:xfrm>
          <a:off x="1419706" y="1538903"/>
          <a:ext cx="4753702" cy="122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89" tIns="130089" rIns="130089" bIns="130089" numCol="1" spcCol="1270" anchor="ctr" anchorCtr="0">
          <a:noAutofit/>
        </a:bodyPr>
        <a:lstStyle/>
        <a:p>
          <a:pPr marL="0" lvl="0" indent="0" algn="l" defTabSz="1422400">
            <a:lnSpc>
              <a:spcPct val="90000"/>
            </a:lnSpc>
            <a:spcBef>
              <a:spcPct val="0"/>
            </a:spcBef>
            <a:spcAft>
              <a:spcPct val="35000"/>
            </a:spcAft>
            <a:buNone/>
          </a:pPr>
          <a:r>
            <a:rPr lang="en-US" sz="3200" b="0" i="0" kern="1200" dirty="0"/>
            <a:t>2.</a:t>
          </a:r>
          <a:r>
            <a:rPr lang="ar-EG" sz="3200" b="0" i="0" kern="1200" dirty="0"/>
            <a:t>2</a:t>
          </a:r>
          <a:r>
            <a:rPr lang="en-US" sz="3200" b="0" i="0" kern="1200" dirty="0"/>
            <a:t>. Proximal Policy</a:t>
          </a:r>
          <a:r>
            <a:rPr lang="ar-EG" sz="3200" b="0" i="0" kern="1200" dirty="0"/>
            <a:t> </a:t>
          </a:r>
          <a:r>
            <a:rPr lang="en-US" sz="3200" b="0" i="0" kern="1200" dirty="0"/>
            <a:t>Optimization (PPO)</a:t>
          </a:r>
          <a:endParaRPr lang="en-US" sz="3200" kern="1200" dirty="0"/>
        </a:p>
      </dsp:txBody>
      <dsp:txXfrm>
        <a:off x="1419706" y="1538903"/>
        <a:ext cx="4753702" cy="1229182"/>
      </dsp:txXfrm>
    </dsp:sp>
    <dsp:sp modelId="{20F0176F-0624-412D-8571-8908D5F13E1D}">
      <dsp:nvSpPr>
        <dsp:cNvPr id="0" name=""/>
        <dsp:cNvSpPr/>
      </dsp:nvSpPr>
      <dsp:spPr>
        <a:xfrm>
          <a:off x="0" y="3075382"/>
          <a:ext cx="6173409" cy="12291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3EAF2B-618B-4AF4-A136-50F2A5184DAC}">
      <dsp:nvSpPr>
        <dsp:cNvPr id="0" name=""/>
        <dsp:cNvSpPr/>
      </dsp:nvSpPr>
      <dsp:spPr>
        <a:xfrm>
          <a:off x="371827" y="3351948"/>
          <a:ext cx="676050" cy="676050"/>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94A4A1-4218-45CA-B096-2AE5279EC54F}">
      <dsp:nvSpPr>
        <dsp:cNvPr id="0" name=""/>
        <dsp:cNvSpPr/>
      </dsp:nvSpPr>
      <dsp:spPr>
        <a:xfrm>
          <a:off x="1419706" y="3075382"/>
          <a:ext cx="4753702" cy="122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89" tIns="130089" rIns="130089" bIns="130089" numCol="1" spcCol="1270" anchor="ctr" anchorCtr="0">
          <a:noAutofit/>
        </a:bodyPr>
        <a:lstStyle/>
        <a:p>
          <a:pPr marL="0" lvl="0" indent="0" algn="l" defTabSz="1422400">
            <a:lnSpc>
              <a:spcPct val="90000"/>
            </a:lnSpc>
            <a:spcBef>
              <a:spcPct val="0"/>
            </a:spcBef>
            <a:spcAft>
              <a:spcPct val="35000"/>
            </a:spcAft>
            <a:buNone/>
          </a:pPr>
          <a:r>
            <a:rPr lang="en-US" sz="3200" b="0" i="0" kern="1200" dirty="0"/>
            <a:t>2.</a:t>
          </a:r>
          <a:r>
            <a:rPr lang="ar-EG" sz="3200" b="0" i="0" kern="1200" dirty="0"/>
            <a:t>3</a:t>
          </a:r>
          <a:r>
            <a:rPr lang="en-US" sz="3200" b="0" i="0" kern="1200" dirty="0"/>
            <a:t>. Dueling Double Deep Q network (D3QN)</a:t>
          </a:r>
          <a:endParaRPr lang="en-US" sz="3200" kern="1200" dirty="0"/>
        </a:p>
      </dsp:txBody>
      <dsp:txXfrm>
        <a:off x="1419706" y="3075382"/>
        <a:ext cx="4753702" cy="1229182"/>
      </dsp:txXfrm>
    </dsp:sp>
    <dsp:sp modelId="{7980E958-6A53-4C31-90CF-0D404647071B}">
      <dsp:nvSpPr>
        <dsp:cNvPr id="0" name=""/>
        <dsp:cNvSpPr/>
      </dsp:nvSpPr>
      <dsp:spPr>
        <a:xfrm>
          <a:off x="0" y="4611860"/>
          <a:ext cx="6173409" cy="12291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B4E12A-FA93-4A20-9FEC-DB7AB69BC740}">
      <dsp:nvSpPr>
        <dsp:cNvPr id="0" name=""/>
        <dsp:cNvSpPr/>
      </dsp:nvSpPr>
      <dsp:spPr>
        <a:xfrm>
          <a:off x="371827" y="4888427"/>
          <a:ext cx="676050" cy="6760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4B6F7C-86C7-4F89-A53E-9244D156E34D}">
      <dsp:nvSpPr>
        <dsp:cNvPr id="0" name=""/>
        <dsp:cNvSpPr/>
      </dsp:nvSpPr>
      <dsp:spPr>
        <a:xfrm>
          <a:off x="1419706" y="4611860"/>
          <a:ext cx="4753702" cy="122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89" tIns="130089" rIns="130089" bIns="130089" numCol="1" spcCol="1270" anchor="ctr" anchorCtr="0">
          <a:noAutofit/>
        </a:bodyPr>
        <a:lstStyle/>
        <a:p>
          <a:pPr marL="0" lvl="0" indent="0" algn="l" defTabSz="1422400">
            <a:lnSpc>
              <a:spcPct val="90000"/>
            </a:lnSpc>
            <a:spcBef>
              <a:spcPct val="0"/>
            </a:spcBef>
            <a:spcAft>
              <a:spcPct val="35000"/>
            </a:spcAft>
            <a:buNone/>
          </a:pPr>
          <a:r>
            <a:rPr lang="en-US" sz="3200" b="0" i="0" kern="1200" dirty="0"/>
            <a:t>2.4. You Only Look Once (YOLO)</a:t>
          </a:r>
          <a:endParaRPr lang="en-US" sz="3200" kern="1200" dirty="0"/>
        </a:p>
      </dsp:txBody>
      <dsp:txXfrm>
        <a:off x="1419706" y="4611860"/>
        <a:ext cx="4753702" cy="12291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B6FC1-7227-404E-9C94-698262A53C72}">
      <dsp:nvSpPr>
        <dsp:cNvPr id="0" name=""/>
        <dsp:cNvSpPr/>
      </dsp:nvSpPr>
      <dsp:spPr>
        <a:xfrm>
          <a:off x="0" y="2425"/>
          <a:ext cx="6173409" cy="1229182"/>
        </a:xfrm>
        <a:prstGeom prst="roundRect">
          <a:avLst>
            <a:gd name="adj" fmla="val 10000"/>
          </a:avLst>
        </a:prstGeom>
        <a:solidFill>
          <a:srgbClr val="F2F2F2"/>
        </a:solidFill>
        <a:ln>
          <a:noFill/>
        </a:ln>
        <a:effectLst/>
      </dsp:spPr>
      <dsp:style>
        <a:lnRef idx="0">
          <a:scrgbClr r="0" g="0" b="0"/>
        </a:lnRef>
        <a:fillRef idx="0">
          <a:scrgbClr r="0" g="0" b="0"/>
        </a:fillRef>
        <a:effectRef idx="0">
          <a:scrgbClr r="0" g="0" b="0"/>
        </a:effectRef>
        <a:fontRef idx="minor">
          <a:schemeClr val="lt1"/>
        </a:fontRef>
      </dsp:style>
    </dsp:sp>
    <dsp:sp modelId="{CA1307FC-5C5F-4457-9CC7-088FF132C0D5}">
      <dsp:nvSpPr>
        <dsp:cNvPr id="0" name=""/>
        <dsp:cNvSpPr/>
      </dsp:nvSpPr>
      <dsp:spPr>
        <a:xfrm>
          <a:off x="371827" y="278991"/>
          <a:ext cx="676050" cy="6760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5B4B97-BCF6-4CBD-8461-FA9A19E24B6F}">
      <dsp:nvSpPr>
        <dsp:cNvPr id="0" name=""/>
        <dsp:cNvSpPr/>
      </dsp:nvSpPr>
      <dsp:spPr>
        <a:xfrm>
          <a:off x="1419706" y="2425"/>
          <a:ext cx="4753702" cy="122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89" tIns="130089" rIns="130089" bIns="130089" numCol="1" spcCol="1270" anchor="ctr" anchorCtr="0">
          <a:noAutofit/>
        </a:bodyPr>
        <a:lstStyle/>
        <a:p>
          <a:pPr marL="0" lvl="0" indent="0" algn="l" defTabSz="1422400">
            <a:lnSpc>
              <a:spcPct val="90000"/>
            </a:lnSpc>
            <a:spcBef>
              <a:spcPct val="0"/>
            </a:spcBef>
            <a:spcAft>
              <a:spcPct val="35000"/>
            </a:spcAft>
            <a:buNone/>
          </a:pPr>
          <a:r>
            <a:rPr lang="en-US" sz="3200" b="0" i="0" kern="1200" dirty="0"/>
            <a:t>2.1. Simulation</a:t>
          </a:r>
          <a:endParaRPr lang="en-US" sz="3200" kern="1200" dirty="0"/>
        </a:p>
      </dsp:txBody>
      <dsp:txXfrm>
        <a:off x="1419706" y="2425"/>
        <a:ext cx="4753702" cy="1229182"/>
      </dsp:txXfrm>
    </dsp:sp>
    <dsp:sp modelId="{D6425942-E76C-4BC3-9D30-6B1C5FB1BB72}">
      <dsp:nvSpPr>
        <dsp:cNvPr id="0" name=""/>
        <dsp:cNvSpPr/>
      </dsp:nvSpPr>
      <dsp:spPr>
        <a:xfrm>
          <a:off x="0" y="1538903"/>
          <a:ext cx="6173409" cy="1229182"/>
        </a:xfrm>
        <a:prstGeom prst="roundRect">
          <a:avLst>
            <a:gd name="adj" fmla="val 10000"/>
          </a:avLst>
        </a:prstGeom>
        <a:solidFill>
          <a:srgbClr val="F2F2F2"/>
        </a:solidFill>
        <a:ln>
          <a:noFill/>
        </a:ln>
        <a:effectLst/>
      </dsp:spPr>
      <dsp:style>
        <a:lnRef idx="0">
          <a:scrgbClr r="0" g="0" b="0"/>
        </a:lnRef>
        <a:fillRef idx="1">
          <a:scrgbClr r="0" g="0" b="0"/>
        </a:fillRef>
        <a:effectRef idx="0">
          <a:scrgbClr r="0" g="0" b="0"/>
        </a:effectRef>
        <a:fontRef idx="minor"/>
      </dsp:style>
    </dsp:sp>
    <dsp:sp modelId="{DC813790-D15C-4707-87CB-309B8291F689}">
      <dsp:nvSpPr>
        <dsp:cNvPr id="0" name=""/>
        <dsp:cNvSpPr/>
      </dsp:nvSpPr>
      <dsp:spPr>
        <a:xfrm>
          <a:off x="371827" y="1815469"/>
          <a:ext cx="676050" cy="67605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471A9-CB59-4FEC-BF98-ECAC9A8D871E}">
      <dsp:nvSpPr>
        <dsp:cNvPr id="0" name=""/>
        <dsp:cNvSpPr/>
      </dsp:nvSpPr>
      <dsp:spPr>
        <a:xfrm>
          <a:off x="1419706" y="1538903"/>
          <a:ext cx="4753702" cy="122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89" tIns="130089" rIns="130089" bIns="130089" numCol="1" spcCol="1270" anchor="ctr" anchorCtr="0">
          <a:noAutofit/>
        </a:bodyPr>
        <a:lstStyle/>
        <a:p>
          <a:pPr marL="0" lvl="0" indent="0" algn="l" defTabSz="1422400">
            <a:lnSpc>
              <a:spcPct val="90000"/>
            </a:lnSpc>
            <a:spcBef>
              <a:spcPct val="0"/>
            </a:spcBef>
            <a:spcAft>
              <a:spcPct val="35000"/>
            </a:spcAft>
            <a:buNone/>
          </a:pPr>
          <a:r>
            <a:rPr lang="en-US" sz="3200" b="0" i="0" kern="1200" dirty="0"/>
            <a:t>2.</a:t>
          </a:r>
          <a:r>
            <a:rPr lang="ar-EG" sz="3200" b="0" i="0" kern="1200" dirty="0"/>
            <a:t>2</a:t>
          </a:r>
          <a:r>
            <a:rPr lang="en-US" sz="3200" b="0" i="0" kern="1200" dirty="0"/>
            <a:t>. Proximal Policy</a:t>
          </a:r>
          <a:r>
            <a:rPr lang="ar-EG" sz="3200" b="0" i="0" kern="1200" dirty="0"/>
            <a:t> </a:t>
          </a:r>
          <a:r>
            <a:rPr lang="en-US" sz="3200" b="0" i="0" kern="1200" dirty="0"/>
            <a:t>Optimization (PPO)</a:t>
          </a:r>
          <a:endParaRPr lang="en-US" sz="3200" kern="1200" dirty="0"/>
        </a:p>
      </dsp:txBody>
      <dsp:txXfrm>
        <a:off x="1419706" y="1538903"/>
        <a:ext cx="4753702" cy="1229182"/>
      </dsp:txXfrm>
    </dsp:sp>
    <dsp:sp modelId="{20F0176F-0624-412D-8571-8908D5F13E1D}">
      <dsp:nvSpPr>
        <dsp:cNvPr id="0" name=""/>
        <dsp:cNvSpPr/>
      </dsp:nvSpPr>
      <dsp:spPr>
        <a:xfrm>
          <a:off x="0" y="3075382"/>
          <a:ext cx="6173409" cy="12291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3EAF2B-618B-4AF4-A136-50F2A5184DAC}">
      <dsp:nvSpPr>
        <dsp:cNvPr id="0" name=""/>
        <dsp:cNvSpPr/>
      </dsp:nvSpPr>
      <dsp:spPr>
        <a:xfrm>
          <a:off x="371827" y="3351948"/>
          <a:ext cx="676050" cy="676050"/>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94A4A1-4218-45CA-B096-2AE5279EC54F}">
      <dsp:nvSpPr>
        <dsp:cNvPr id="0" name=""/>
        <dsp:cNvSpPr/>
      </dsp:nvSpPr>
      <dsp:spPr>
        <a:xfrm>
          <a:off x="1419706" y="3075382"/>
          <a:ext cx="4753702" cy="122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89" tIns="130089" rIns="130089" bIns="130089" numCol="1" spcCol="1270" anchor="ctr" anchorCtr="0">
          <a:noAutofit/>
        </a:bodyPr>
        <a:lstStyle/>
        <a:p>
          <a:pPr marL="0" lvl="0" indent="0" algn="l" defTabSz="1422400">
            <a:lnSpc>
              <a:spcPct val="90000"/>
            </a:lnSpc>
            <a:spcBef>
              <a:spcPct val="0"/>
            </a:spcBef>
            <a:spcAft>
              <a:spcPct val="35000"/>
            </a:spcAft>
            <a:buNone/>
          </a:pPr>
          <a:r>
            <a:rPr lang="en-US" sz="3200" b="0" i="0" kern="1200" dirty="0"/>
            <a:t>2.</a:t>
          </a:r>
          <a:r>
            <a:rPr lang="ar-EG" sz="3200" b="0" i="0" kern="1200" dirty="0"/>
            <a:t>3</a:t>
          </a:r>
          <a:r>
            <a:rPr lang="en-US" sz="3200" b="0" i="0" kern="1200" dirty="0"/>
            <a:t>. Dueling Double Deep Q network (D3QN)</a:t>
          </a:r>
          <a:endParaRPr lang="en-US" sz="3200" kern="1200" dirty="0"/>
        </a:p>
      </dsp:txBody>
      <dsp:txXfrm>
        <a:off x="1419706" y="3075382"/>
        <a:ext cx="4753702" cy="1229182"/>
      </dsp:txXfrm>
    </dsp:sp>
    <dsp:sp modelId="{7980E958-6A53-4C31-90CF-0D404647071B}">
      <dsp:nvSpPr>
        <dsp:cNvPr id="0" name=""/>
        <dsp:cNvSpPr/>
      </dsp:nvSpPr>
      <dsp:spPr>
        <a:xfrm>
          <a:off x="0" y="4611860"/>
          <a:ext cx="6173409" cy="12291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B4E12A-FA93-4A20-9FEC-DB7AB69BC740}">
      <dsp:nvSpPr>
        <dsp:cNvPr id="0" name=""/>
        <dsp:cNvSpPr/>
      </dsp:nvSpPr>
      <dsp:spPr>
        <a:xfrm>
          <a:off x="371827" y="4888427"/>
          <a:ext cx="676050" cy="6760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4B6F7C-86C7-4F89-A53E-9244D156E34D}">
      <dsp:nvSpPr>
        <dsp:cNvPr id="0" name=""/>
        <dsp:cNvSpPr/>
      </dsp:nvSpPr>
      <dsp:spPr>
        <a:xfrm>
          <a:off x="1419706" y="4611860"/>
          <a:ext cx="4753702" cy="122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89" tIns="130089" rIns="130089" bIns="130089" numCol="1" spcCol="1270" anchor="ctr" anchorCtr="0">
          <a:noAutofit/>
        </a:bodyPr>
        <a:lstStyle/>
        <a:p>
          <a:pPr marL="0" lvl="0" indent="0" algn="l" defTabSz="1422400">
            <a:lnSpc>
              <a:spcPct val="90000"/>
            </a:lnSpc>
            <a:spcBef>
              <a:spcPct val="0"/>
            </a:spcBef>
            <a:spcAft>
              <a:spcPct val="35000"/>
            </a:spcAft>
            <a:buNone/>
          </a:pPr>
          <a:r>
            <a:rPr lang="en-US" sz="3200" b="0" i="0" kern="1200" dirty="0"/>
            <a:t>2.4. You Only Look Once (YOLO)</a:t>
          </a:r>
          <a:endParaRPr lang="en-US" sz="3200" kern="1200" dirty="0"/>
        </a:p>
      </dsp:txBody>
      <dsp:txXfrm>
        <a:off x="1419706" y="4611860"/>
        <a:ext cx="4753702" cy="12291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5E218A-DDC0-4A10-9F29-15560A73C06C}">
      <dsp:nvSpPr>
        <dsp:cNvPr id="0" name=""/>
        <dsp:cNvSpPr/>
      </dsp:nvSpPr>
      <dsp:spPr>
        <a:xfrm>
          <a:off x="333753" y="113120"/>
          <a:ext cx="926730" cy="92673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9B7732-4603-4DE1-A73B-5ED4C3742EF2}">
      <dsp:nvSpPr>
        <dsp:cNvPr id="0" name=""/>
        <dsp:cNvSpPr/>
      </dsp:nvSpPr>
      <dsp:spPr>
        <a:xfrm>
          <a:off x="528367" y="307734"/>
          <a:ext cx="537503" cy="5375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81E755-5952-4158-B37E-B21ACA9C4BB4}">
      <dsp:nvSpPr>
        <dsp:cNvPr id="0" name=""/>
        <dsp:cNvSpPr/>
      </dsp:nvSpPr>
      <dsp:spPr>
        <a:xfrm>
          <a:off x="1459068" y="113120"/>
          <a:ext cx="2184434" cy="926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a:t>3.1. Environment</a:t>
          </a:r>
          <a:endParaRPr lang="en-US" sz="2400" kern="1200"/>
        </a:p>
      </dsp:txBody>
      <dsp:txXfrm>
        <a:off x="1459068" y="113120"/>
        <a:ext cx="2184434" cy="926730"/>
      </dsp:txXfrm>
    </dsp:sp>
    <dsp:sp modelId="{7995BF7C-D3F6-4233-A4F6-A2A99223CE34}">
      <dsp:nvSpPr>
        <dsp:cNvPr id="0" name=""/>
        <dsp:cNvSpPr/>
      </dsp:nvSpPr>
      <dsp:spPr>
        <a:xfrm>
          <a:off x="4024125" y="113120"/>
          <a:ext cx="926730" cy="92673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8CE6DE-8578-43F4-B2EE-EF57F1B15B0D}">
      <dsp:nvSpPr>
        <dsp:cNvPr id="0" name=""/>
        <dsp:cNvSpPr/>
      </dsp:nvSpPr>
      <dsp:spPr>
        <a:xfrm>
          <a:off x="4218738" y="307734"/>
          <a:ext cx="537503" cy="5375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C081A0-9B2D-4CE1-88B7-A0A34EECCD20}">
      <dsp:nvSpPr>
        <dsp:cNvPr id="0" name=""/>
        <dsp:cNvSpPr/>
      </dsp:nvSpPr>
      <dsp:spPr>
        <a:xfrm>
          <a:off x="5149440" y="113120"/>
          <a:ext cx="2184434" cy="926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a:t>3.2. Characteristics of the dataset</a:t>
          </a:r>
          <a:endParaRPr lang="en-US" sz="2400" kern="1200"/>
        </a:p>
      </dsp:txBody>
      <dsp:txXfrm>
        <a:off x="5149440" y="113120"/>
        <a:ext cx="2184434" cy="926730"/>
      </dsp:txXfrm>
    </dsp:sp>
    <dsp:sp modelId="{D3BF5696-4156-49A8-8EE8-DC408C0C1398}">
      <dsp:nvSpPr>
        <dsp:cNvPr id="0" name=""/>
        <dsp:cNvSpPr/>
      </dsp:nvSpPr>
      <dsp:spPr>
        <a:xfrm>
          <a:off x="7714496" y="113120"/>
          <a:ext cx="926730" cy="92673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DCE512-B9CA-4809-BBED-2138BCCAFB5C}">
      <dsp:nvSpPr>
        <dsp:cNvPr id="0" name=""/>
        <dsp:cNvSpPr/>
      </dsp:nvSpPr>
      <dsp:spPr>
        <a:xfrm>
          <a:off x="7909109" y="307734"/>
          <a:ext cx="537503" cy="5375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7E1261-829E-48EB-9573-9FDBFB87ABA0}">
      <dsp:nvSpPr>
        <dsp:cNvPr id="0" name=""/>
        <dsp:cNvSpPr/>
      </dsp:nvSpPr>
      <dsp:spPr>
        <a:xfrm>
          <a:off x="8839811" y="113120"/>
          <a:ext cx="2184434" cy="926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a:t>3.3. Learning paradigm</a:t>
          </a:r>
          <a:endParaRPr lang="en-US" sz="2400" kern="1200"/>
        </a:p>
      </dsp:txBody>
      <dsp:txXfrm>
        <a:off x="8839811" y="113120"/>
        <a:ext cx="2184434" cy="926730"/>
      </dsp:txXfrm>
    </dsp:sp>
    <dsp:sp modelId="{A0348C30-7B99-4146-8B8F-9F1A153C42C6}">
      <dsp:nvSpPr>
        <dsp:cNvPr id="0" name=""/>
        <dsp:cNvSpPr/>
      </dsp:nvSpPr>
      <dsp:spPr>
        <a:xfrm>
          <a:off x="333753" y="1814235"/>
          <a:ext cx="926730" cy="92673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AC423E-B0A0-4C01-9C21-68C84B213207}">
      <dsp:nvSpPr>
        <dsp:cNvPr id="0" name=""/>
        <dsp:cNvSpPr/>
      </dsp:nvSpPr>
      <dsp:spPr>
        <a:xfrm>
          <a:off x="528367" y="2008848"/>
          <a:ext cx="537503" cy="5375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100183-1CDF-4FD7-B944-FB43CB313DD4}">
      <dsp:nvSpPr>
        <dsp:cNvPr id="0" name=""/>
        <dsp:cNvSpPr/>
      </dsp:nvSpPr>
      <dsp:spPr>
        <a:xfrm>
          <a:off x="1459068" y="1814235"/>
          <a:ext cx="2184434" cy="926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a:t>3.4. Model</a:t>
          </a:r>
          <a:endParaRPr lang="en-US" sz="2400" kern="1200"/>
        </a:p>
      </dsp:txBody>
      <dsp:txXfrm>
        <a:off x="1459068" y="1814235"/>
        <a:ext cx="2184434" cy="926730"/>
      </dsp:txXfrm>
    </dsp:sp>
    <dsp:sp modelId="{9820907F-5686-4DA8-83D6-CA9F5E9850D4}">
      <dsp:nvSpPr>
        <dsp:cNvPr id="0" name=""/>
        <dsp:cNvSpPr/>
      </dsp:nvSpPr>
      <dsp:spPr>
        <a:xfrm>
          <a:off x="4024125" y="1814235"/>
          <a:ext cx="926730" cy="92673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91033-45E8-4F38-8DDC-25A48459D23B}">
      <dsp:nvSpPr>
        <dsp:cNvPr id="0" name=""/>
        <dsp:cNvSpPr/>
      </dsp:nvSpPr>
      <dsp:spPr>
        <a:xfrm>
          <a:off x="4218738" y="2008848"/>
          <a:ext cx="537503" cy="53750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017E87-9E64-4442-9D70-7406F61C912B}">
      <dsp:nvSpPr>
        <dsp:cNvPr id="0" name=""/>
        <dsp:cNvSpPr/>
      </dsp:nvSpPr>
      <dsp:spPr>
        <a:xfrm>
          <a:off x="5149440" y="1814235"/>
          <a:ext cx="2184434" cy="926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a:t>3.5. Characteristics of model</a:t>
          </a:r>
          <a:endParaRPr lang="en-US" sz="2400" kern="1200"/>
        </a:p>
      </dsp:txBody>
      <dsp:txXfrm>
        <a:off x="5149440" y="1814235"/>
        <a:ext cx="2184434" cy="926730"/>
      </dsp:txXfrm>
    </dsp:sp>
    <dsp:sp modelId="{C80F50D9-3EE6-4CCD-86CA-6D171B47DB0E}">
      <dsp:nvSpPr>
        <dsp:cNvPr id="0" name=""/>
        <dsp:cNvSpPr/>
      </dsp:nvSpPr>
      <dsp:spPr>
        <a:xfrm>
          <a:off x="7714496" y="1814235"/>
          <a:ext cx="926730" cy="92673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DE70AB-4F29-45B1-8EFD-BE764115A2AF}">
      <dsp:nvSpPr>
        <dsp:cNvPr id="0" name=""/>
        <dsp:cNvSpPr/>
      </dsp:nvSpPr>
      <dsp:spPr>
        <a:xfrm>
          <a:off x="7909109" y="2008848"/>
          <a:ext cx="537503" cy="53750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DDAEA9-230C-4BFB-80DD-641727241BC6}">
      <dsp:nvSpPr>
        <dsp:cNvPr id="0" name=""/>
        <dsp:cNvSpPr/>
      </dsp:nvSpPr>
      <dsp:spPr>
        <a:xfrm>
          <a:off x="8839811" y="1814235"/>
          <a:ext cx="2184434" cy="926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a:t>3.6. App</a:t>
          </a:r>
          <a:endParaRPr lang="en-US" sz="2400" kern="1200"/>
        </a:p>
      </dsp:txBody>
      <dsp:txXfrm>
        <a:off x="8839811" y="1814235"/>
        <a:ext cx="2184434" cy="926730"/>
      </dsp:txXfrm>
    </dsp:sp>
    <dsp:sp modelId="{61A595B3-F51F-420D-8E05-F0F178F8E31D}">
      <dsp:nvSpPr>
        <dsp:cNvPr id="0" name=""/>
        <dsp:cNvSpPr/>
      </dsp:nvSpPr>
      <dsp:spPr>
        <a:xfrm>
          <a:off x="333753" y="3515349"/>
          <a:ext cx="926730" cy="92673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9EBBD7-8FBB-49B3-B124-59CF817CAD61}">
      <dsp:nvSpPr>
        <dsp:cNvPr id="0" name=""/>
        <dsp:cNvSpPr/>
      </dsp:nvSpPr>
      <dsp:spPr>
        <a:xfrm>
          <a:off x="528367" y="3709962"/>
          <a:ext cx="537503" cy="53750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ECFCC5-1F7E-4EDF-AD8F-8B9E3A0C58DF}">
      <dsp:nvSpPr>
        <dsp:cNvPr id="0" name=""/>
        <dsp:cNvSpPr/>
      </dsp:nvSpPr>
      <dsp:spPr>
        <a:xfrm>
          <a:off x="1459068" y="3515349"/>
          <a:ext cx="2184434" cy="926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a:t>3.7. The used sensors</a:t>
          </a:r>
          <a:endParaRPr lang="en-US" sz="2400" kern="1200"/>
        </a:p>
      </dsp:txBody>
      <dsp:txXfrm>
        <a:off x="1459068" y="3515349"/>
        <a:ext cx="2184434" cy="92673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B44458-FC13-720F-9089-7719D126AE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810A2DC-3391-A751-68BB-669A0DB4125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277F55-8EEE-413E-B9AD-FDCE29B3A66C}" type="datetime2">
              <a:rPr lang="en-US" smtClean="0"/>
              <a:t>Friday, June 13, 2025</a:t>
            </a:fld>
            <a:endParaRPr lang="en-US" dirty="0"/>
          </a:p>
        </p:txBody>
      </p:sp>
      <p:sp>
        <p:nvSpPr>
          <p:cNvPr id="4" name="Footer Placeholder 3">
            <a:extLst>
              <a:ext uri="{FF2B5EF4-FFF2-40B4-BE49-F238E27FC236}">
                <a16:creationId xmlns:a16="http://schemas.microsoft.com/office/drawing/2014/main" id="{9DCDF966-5047-7FAA-DCEB-2F6C7850A0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B3C2416-9476-A855-AD1A-AA0F247383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5A03DD-7DEF-477F-AD9F-234DC7A6AC72}" type="slidenum">
              <a:rPr lang="en-US" smtClean="0"/>
              <a:t>‹#›</a:t>
            </a:fld>
            <a:endParaRPr lang="en-US" dirty="0"/>
          </a:p>
        </p:txBody>
      </p:sp>
    </p:spTree>
    <p:extLst>
      <p:ext uri="{BB962C8B-B14F-4D97-AF65-F5344CB8AC3E}">
        <p14:creationId xmlns:p14="http://schemas.microsoft.com/office/powerpoint/2010/main" val="2588724019"/>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30T22:48:27.87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0,'0'7,"6"2,4-1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4E36-3187-4B5A-9D56-8E001817A68E}" type="datetime2">
              <a:rPr lang="en-US" smtClean="0"/>
              <a:t>Friday, June 13, 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7A491-631C-4280-A1F9-B181349E0649}" type="slidenum">
              <a:rPr lang="en-US" smtClean="0"/>
              <a:t>‹#›</a:t>
            </a:fld>
            <a:endParaRPr lang="en-US" dirty="0"/>
          </a:p>
        </p:txBody>
      </p:sp>
    </p:spTree>
    <p:extLst>
      <p:ext uri="{BB962C8B-B14F-4D97-AF65-F5344CB8AC3E}">
        <p14:creationId xmlns:p14="http://schemas.microsoft.com/office/powerpoint/2010/main" val="124568545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67A491-631C-4280-A1F9-B181349E0649}" type="slidenum">
              <a:rPr lang="en-US" smtClean="0"/>
              <a:t>1</a:t>
            </a:fld>
            <a:endParaRPr lang="en-US"/>
          </a:p>
        </p:txBody>
      </p:sp>
    </p:spTree>
    <p:extLst>
      <p:ext uri="{BB962C8B-B14F-4D97-AF65-F5344CB8AC3E}">
        <p14:creationId xmlns:p14="http://schemas.microsoft.com/office/powerpoint/2010/main" val="3936191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DA5CD-85BA-80FF-FCD9-31D28EE1C3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1E90B-9EE1-40C6-4728-BBAFEA6C4C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785CE8-D3AB-7378-7AE1-1A5E163568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07F60A-ED12-7E9D-69E8-DA515234CC01}"/>
              </a:ext>
            </a:extLst>
          </p:cNvPr>
          <p:cNvSpPr>
            <a:spLocks noGrp="1"/>
          </p:cNvSpPr>
          <p:nvPr>
            <p:ph type="sldNum" sz="quarter" idx="5"/>
          </p:nvPr>
        </p:nvSpPr>
        <p:spPr/>
        <p:txBody>
          <a:bodyPr/>
          <a:lstStyle/>
          <a:p>
            <a:fld id="{8B67A491-631C-4280-A1F9-B181349E0649}" type="slidenum">
              <a:rPr lang="en-US" smtClean="0"/>
              <a:t>54</a:t>
            </a:fld>
            <a:endParaRPr lang="en-US"/>
          </a:p>
        </p:txBody>
      </p:sp>
    </p:spTree>
    <p:extLst>
      <p:ext uri="{BB962C8B-B14F-4D97-AF65-F5344CB8AC3E}">
        <p14:creationId xmlns:p14="http://schemas.microsoft.com/office/powerpoint/2010/main" val="517000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1E760-07E3-C792-9FD2-57E049B621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6EB36-1464-3D76-4026-4A452A23CA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FDF7DF-46CE-7B3C-1920-CADF3A2320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F415CF-7158-3E5C-E041-F84755BCDA5A}"/>
              </a:ext>
            </a:extLst>
          </p:cNvPr>
          <p:cNvSpPr>
            <a:spLocks noGrp="1"/>
          </p:cNvSpPr>
          <p:nvPr>
            <p:ph type="sldNum" sz="quarter" idx="5"/>
          </p:nvPr>
        </p:nvSpPr>
        <p:spPr/>
        <p:txBody>
          <a:bodyPr/>
          <a:lstStyle/>
          <a:p>
            <a:fld id="{8B67A491-631C-4280-A1F9-B181349E0649}" type="slidenum">
              <a:rPr lang="en-US" smtClean="0"/>
              <a:t>63</a:t>
            </a:fld>
            <a:endParaRPr lang="en-US"/>
          </a:p>
        </p:txBody>
      </p:sp>
    </p:spTree>
    <p:extLst>
      <p:ext uri="{BB962C8B-B14F-4D97-AF65-F5344CB8AC3E}">
        <p14:creationId xmlns:p14="http://schemas.microsoft.com/office/powerpoint/2010/main" val="353912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35017-B531-7994-B9C7-ECD81EAE07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021C4D-AB29-D175-E5CD-4E072C0E1E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788629-6DD5-F4AA-EC46-06AA99F896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9FFCFE-7485-CD57-03AB-5432E35A0793}"/>
              </a:ext>
            </a:extLst>
          </p:cNvPr>
          <p:cNvSpPr>
            <a:spLocks noGrp="1"/>
          </p:cNvSpPr>
          <p:nvPr>
            <p:ph type="sldNum" sz="quarter" idx="5"/>
          </p:nvPr>
        </p:nvSpPr>
        <p:spPr/>
        <p:txBody>
          <a:bodyPr/>
          <a:lstStyle/>
          <a:p>
            <a:fld id="{8B67A491-631C-4280-A1F9-B181349E0649}" type="slidenum">
              <a:rPr lang="en-US" smtClean="0"/>
              <a:t>80</a:t>
            </a:fld>
            <a:endParaRPr lang="en-US"/>
          </a:p>
        </p:txBody>
      </p:sp>
    </p:spTree>
    <p:extLst>
      <p:ext uri="{BB962C8B-B14F-4D97-AF65-F5344CB8AC3E}">
        <p14:creationId xmlns:p14="http://schemas.microsoft.com/office/powerpoint/2010/main" val="3549274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F89D3-E9D1-026E-70EB-D84C72DBAE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A94F51-6F73-1763-5115-8DCB4F716B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21B3D7-FC7A-7E6F-EC7D-894048222B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17905E-A3A0-9F56-B849-7807568F4C6D}"/>
              </a:ext>
            </a:extLst>
          </p:cNvPr>
          <p:cNvSpPr>
            <a:spLocks noGrp="1"/>
          </p:cNvSpPr>
          <p:nvPr>
            <p:ph type="sldNum" sz="quarter" idx="5"/>
          </p:nvPr>
        </p:nvSpPr>
        <p:spPr/>
        <p:txBody>
          <a:bodyPr/>
          <a:lstStyle/>
          <a:p>
            <a:fld id="{8B67A491-631C-4280-A1F9-B181349E0649}" type="slidenum">
              <a:rPr lang="en-US" smtClean="0"/>
              <a:t>105</a:t>
            </a:fld>
            <a:endParaRPr lang="en-US"/>
          </a:p>
        </p:txBody>
      </p:sp>
    </p:spTree>
    <p:extLst>
      <p:ext uri="{BB962C8B-B14F-4D97-AF65-F5344CB8AC3E}">
        <p14:creationId xmlns:p14="http://schemas.microsoft.com/office/powerpoint/2010/main" val="3417406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924E1-EA22-4277-6D85-37CC77F07B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A13315-10E1-E3E1-EA35-B2975715E2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959704-1111-6AE1-7210-141C403097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6EA44B-ABE4-8431-25D9-7A454461B86A}"/>
              </a:ext>
            </a:extLst>
          </p:cNvPr>
          <p:cNvSpPr>
            <a:spLocks noGrp="1"/>
          </p:cNvSpPr>
          <p:nvPr>
            <p:ph type="sldNum" sz="quarter" idx="5"/>
          </p:nvPr>
        </p:nvSpPr>
        <p:spPr/>
        <p:txBody>
          <a:bodyPr/>
          <a:lstStyle/>
          <a:p>
            <a:fld id="{8B67A491-631C-4280-A1F9-B181349E0649}" type="slidenum">
              <a:rPr lang="en-US" smtClean="0"/>
              <a:t>119</a:t>
            </a:fld>
            <a:endParaRPr lang="en-US"/>
          </a:p>
        </p:txBody>
      </p:sp>
    </p:spTree>
    <p:extLst>
      <p:ext uri="{BB962C8B-B14F-4D97-AF65-F5344CB8AC3E}">
        <p14:creationId xmlns:p14="http://schemas.microsoft.com/office/powerpoint/2010/main" val="2103227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67A491-631C-4280-A1F9-B181349E0649}" type="slidenum">
              <a:rPr lang="en-US" smtClean="0"/>
              <a:t>3</a:t>
            </a:fld>
            <a:endParaRPr lang="en-US"/>
          </a:p>
        </p:txBody>
      </p:sp>
    </p:spTree>
    <p:extLst>
      <p:ext uri="{BB962C8B-B14F-4D97-AF65-F5344CB8AC3E}">
        <p14:creationId xmlns:p14="http://schemas.microsoft.com/office/powerpoint/2010/main" val="2907513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337F2-D4FA-74B2-A35E-5645BFD76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57FA23-BBB2-1FE5-83B5-A1EBC35491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0DE990-4A86-9723-E613-E56760ADCE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50BFE6-205D-3125-A4E2-B4B4884D62A7}"/>
              </a:ext>
            </a:extLst>
          </p:cNvPr>
          <p:cNvSpPr>
            <a:spLocks noGrp="1"/>
          </p:cNvSpPr>
          <p:nvPr>
            <p:ph type="sldNum" sz="quarter" idx="5"/>
          </p:nvPr>
        </p:nvSpPr>
        <p:spPr/>
        <p:txBody>
          <a:bodyPr/>
          <a:lstStyle/>
          <a:p>
            <a:fld id="{8B67A491-631C-4280-A1F9-B181349E0649}" type="slidenum">
              <a:rPr lang="en-US" smtClean="0"/>
              <a:t>5</a:t>
            </a:fld>
            <a:endParaRPr lang="en-US"/>
          </a:p>
        </p:txBody>
      </p:sp>
    </p:spTree>
    <p:extLst>
      <p:ext uri="{BB962C8B-B14F-4D97-AF65-F5344CB8AC3E}">
        <p14:creationId xmlns:p14="http://schemas.microsoft.com/office/powerpoint/2010/main" val="4102801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F6012-D21F-CEE1-6B5D-D03FE70BB0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2B87CA-674E-E23D-4C36-81E35D2B4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30C4DA-E237-4AA5-5715-7402D52FB6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321CCE-9D0A-37C0-71AF-2CFA945E4DAB}"/>
              </a:ext>
            </a:extLst>
          </p:cNvPr>
          <p:cNvSpPr>
            <a:spLocks noGrp="1"/>
          </p:cNvSpPr>
          <p:nvPr>
            <p:ph type="sldNum" sz="quarter" idx="5"/>
          </p:nvPr>
        </p:nvSpPr>
        <p:spPr/>
        <p:txBody>
          <a:bodyPr/>
          <a:lstStyle/>
          <a:p>
            <a:fld id="{8B67A491-631C-4280-A1F9-B181349E0649}" type="slidenum">
              <a:rPr lang="en-US" smtClean="0"/>
              <a:t>7</a:t>
            </a:fld>
            <a:endParaRPr lang="en-US"/>
          </a:p>
        </p:txBody>
      </p:sp>
    </p:spTree>
    <p:extLst>
      <p:ext uri="{BB962C8B-B14F-4D97-AF65-F5344CB8AC3E}">
        <p14:creationId xmlns:p14="http://schemas.microsoft.com/office/powerpoint/2010/main" val="993768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A2004-31BF-B664-3051-7D39598355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607C48-F1D8-E1E0-552B-36D359B0B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0C349E-7127-D0FF-2599-BB72D6E8A4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38FD4F-6717-C0C7-6954-8118CAA2D505}"/>
              </a:ext>
            </a:extLst>
          </p:cNvPr>
          <p:cNvSpPr>
            <a:spLocks noGrp="1"/>
          </p:cNvSpPr>
          <p:nvPr>
            <p:ph type="sldNum" sz="quarter" idx="5"/>
          </p:nvPr>
        </p:nvSpPr>
        <p:spPr/>
        <p:txBody>
          <a:bodyPr/>
          <a:lstStyle/>
          <a:p>
            <a:fld id="{8B67A491-631C-4280-A1F9-B181349E0649}" type="slidenum">
              <a:rPr lang="en-US" smtClean="0"/>
              <a:t>8</a:t>
            </a:fld>
            <a:endParaRPr lang="en-US"/>
          </a:p>
        </p:txBody>
      </p:sp>
    </p:spTree>
    <p:extLst>
      <p:ext uri="{BB962C8B-B14F-4D97-AF65-F5344CB8AC3E}">
        <p14:creationId xmlns:p14="http://schemas.microsoft.com/office/powerpoint/2010/main" val="2621459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0E19D-72B4-A464-24CE-D675DB082C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8DBEE-00E0-B171-138B-B250CE97F0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D36597-3AFE-BC6F-51BD-AF1A29A642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9B56EC-160A-AE93-CCFF-F9F3CD489978}"/>
              </a:ext>
            </a:extLst>
          </p:cNvPr>
          <p:cNvSpPr>
            <a:spLocks noGrp="1"/>
          </p:cNvSpPr>
          <p:nvPr>
            <p:ph type="sldNum" sz="quarter" idx="5"/>
          </p:nvPr>
        </p:nvSpPr>
        <p:spPr/>
        <p:txBody>
          <a:bodyPr/>
          <a:lstStyle/>
          <a:p>
            <a:fld id="{8B67A491-631C-4280-A1F9-B181349E0649}" type="slidenum">
              <a:rPr lang="en-US" smtClean="0"/>
              <a:t>10</a:t>
            </a:fld>
            <a:endParaRPr lang="en-US"/>
          </a:p>
        </p:txBody>
      </p:sp>
    </p:spTree>
    <p:extLst>
      <p:ext uri="{BB962C8B-B14F-4D97-AF65-F5344CB8AC3E}">
        <p14:creationId xmlns:p14="http://schemas.microsoft.com/office/powerpoint/2010/main" val="4276456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89D37-636E-35A3-E9EB-D5527EF49A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0BA325-76D5-E4D2-1043-E2D640A1BA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2246AA-DDEB-7484-A021-031F05B28B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0E5A4C-F705-C162-7E56-A59F17FC6F2C}"/>
              </a:ext>
            </a:extLst>
          </p:cNvPr>
          <p:cNvSpPr>
            <a:spLocks noGrp="1"/>
          </p:cNvSpPr>
          <p:nvPr>
            <p:ph type="sldNum" sz="quarter" idx="5"/>
          </p:nvPr>
        </p:nvSpPr>
        <p:spPr/>
        <p:txBody>
          <a:bodyPr/>
          <a:lstStyle/>
          <a:p>
            <a:fld id="{8B67A491-631C-4280-A1F9-B181349E0649}" type="slidenum">
              <a:rPr lang="en-US" smtClean="0"/>
              <a:t>12</a:t>
            </a:fld>
            <a:endParaRPr lang="en-US"/>
          </a:p>
        </p:txBody>
      </p:sp>
    </p:spTree>
    <p:extLst>
      <p:ext uri="{BB962C8B-B14F-4D97-AF65-F5344CB8AC3E}">
        <p14:creationId xmlns:p14="http://schemas.microsoft.com/office/powerpoint/2010/main" val="3615452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0D9A4-28E0-629F-60F1-9979C41CEF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2C483F-FC60-3FAA-8793-54708C534E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29A2EC-FF98-E51F-A00F-1398078B1D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1C4CD6-60AD-8BE4-5429-7CF848A5CA29}"/>
              </a:ext>
            </a:extLst>
          </p:cNvPr>
          <p:cNvSpPr>
            <a:spLocks noGrp="1"/>
          </p:cNvSpPr>
          <p:nvPr>
            <p:ph type="sldNum" sz="quarter" idx="5"/>
          </p:nvPr>
        </p:nvSpPr>
        <p:spPr/>
        <p:txBody>
          <a:bodyPr/>
          <a:lstStyle/>
          <a:p>
            <a:fld id="{8B67A491-631C-4280-A1F9-B181349E0649}" type="slidenum">
              <a:rPr lang="en-US" smtClean="0"/>
              <a:t>33</a:t>
            </a:fld>
            <a:endParaRPr lang="en-US"/>
          </a:p>
        </p:txBody>
      </p:sp>
    </p:spTree>
    <p:extLst>
      <p:ext uri="{BB962C8B-B14F-4D97-AF65-F5344CB8AC3E}">
        <p14:creationId xmlns:p14="http://schemas.microsoft.com/office/powerpoint/2010/main" val="1988612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2AF9C-8A11-1664-B912-F8211C002D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79C744-68CD-18F3-76FF-939C58A2BA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BDF793-7B5B-9664-5C21-9CA8644A5A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6B293A-A7A7-0E87-4CD8-2A8ED4B30A86}"/>
              </a:ext>
            </a:extLst>
          </p:cNvPr>
          <p:cNvSpPr>
            <a:spLocks noGrp="1"/>
          </p:cNvSpPr>
          <p:nvPr>
            <p:ph type="sldNum" sz="quarter" idx="5"/>
          </p:nvPr>
        </p:nvSpPr>
        <p:spPr/>
        <p:txBody>
          <a:bodyPr/>
          <a:lstStyle/>
          <a:p>
            <a:fld id="{8B67A491-631C-4280-A1F9-B181349E0649}" type="slidenum">
              <a:rPr lang="en-US" smtClean="0"/>
              <a:t>43</a:t>
            </a:fld>
            <a:endParaRPr lang="en-US"/>
          </a:p>
        </p:txBody>
      </p:sp>
    </p:spTree>
    <p:extLst>
      <p:ext uri="{BB962C8B-B14F-4D97-AF65-F5344CB8AC3E}">
        <p14:creationId xmlns:p14="http://schemas.microsoft.com/office/powerpoint/2010/main" val="4165328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b="1"/>
            </a:lvl1pPr>
          </a:lstStyle>
          <a:p>
            <a:r>
              <a:rPr lang="en-US" dirty="0"/>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5C091FB5-F309-4B69-99F4-E8D9A3054168}" type="datetime2">
              <a:rPr lang="en-US" smtClean="0"/>
              <a:t>Friday, June 13, 2025</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r>
              <a:rPr lang="en-US" dirty="0"/>
              <a:t>Traffic MANAGER</a:t>
            </a:r>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4265534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B0497D66-862C-4F16-990A-6D4F4829CF28}" type="datetime2">
              <a:rPr lang="en-US" smtClean="0"/>
              <a:t>Friday, June 13, 2025</a:t>
            </a:fld>
            <a:endParaRPr lang="en-US" dirty="0"/>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r>
              <a:rPr lang="en-US" dirty="0"/>
              <a:t>Traffic MANAGER</a:t>
            </a:r>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4874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305058C-E0C6-4734-AC08-0C1DCC209C8A}" type="datetime2">
              <a:rPr lang="en-US" smtClean="0"/>
              <a:t>Friday, June 13, 2025</a:t>
            </a:fld>
            <a:endParaRPr lang="en-US" dirty="0"/>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r>
              <a:rPr lang="en-US" dirty="0"/>
              <a:t>Traffic MANAGER</a:t>
            </a:r>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849733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74A34D33-D770-4C75-B864-FDCF1CA81660}" type="datetime2">
              <a:rPr lang="en-US" smtClean="0"/>
              <a:t>Friday, June 13, 2025</a:t>
            </a:fld>
            <a:endParaRPr lang="en-US" dirty="0"/>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r>
              <a:rPr lang="en-US" dirty="0"/>
              <a:t>Traffic MANAGER</a:t>
            </a:r>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104376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b="1"/>
            </a:lvl1pPr>
          </a:lstStyle>
          <a:p>
            <a:r>
              <a:rPr lang="en-US" dirty="0"/>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EE4984BB-B75C-4A84-814B-3F19AE5D7187}" type="datetime2">
              <a:rPr lang="en-US" smtClean="0"/>
              <a:t>Friday, June 13, 2025</a:t>
            </a:fld>
            <a:endParaRPr lang="en-US" dirty="0"/>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r>
              <a:rPr lang="en-US" dirty="0"/>
              <a:t>Traffic MANAGER</a:t>
            </a:r>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3433676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F4E80497-10A6-4316-BD7D-1E8E0B40CB9E}" type="datetime2">
              <a:rPr lang="en-US" smtClean="0"/>
              <a:t>Friday, June 13, 2025</a:t>
            </a:fld>
            <a:endParaRPr lang="en-US" dirty="0"/>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r>
              <a:rPr lang="en-US" dirty="0"/>
              <a:t>Traffic MANAGER</a:t>
            </a:r>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3518113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lvl1pPr>
              <a:defRPr b="1"/>
            </a:lvl1pPr>
          </a:lstStyle>
          <a:p>
            <a:r>
              <a:rPr lang="en-US" dirty="0"/>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FFC1787A-2B03-4088-B565-031D81BCF91C}" type="datetime2">
              <a:rPr lang="en-US" smtClean="0"/>
              <a:t>Friday, June 13, 2025</a:t>
            </a:fld>
            <a:endParaRPr lang="en-US" dirty="0"/>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r>
              <a:rPr lang="en-US" dirty="0"/>
              <a:t>Traffic MANAGER</a:t>
            </a:r>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3754484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lvl1pPr>
              <a:defRPr b="1"/>
            </a:lvl1pPr>
          </a:lstStyle>
          <a:p>
            <a:r>
              <a:rPr lang="en-US" dirty="0"/>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B2855837-A0B9-4220-B342-3A40A67ACB57}" type="datetime2">
              <a:rPr lang="en-US" smtClean="0"/>
              <a:t>Friday, June 13, 2025</a:t>
            </a:fld>
            <a:endParaRPr lang="en-US" dirty="0"/>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r>
              <a:rPr lang="en-US" dirty="0"/>
              <a:t>Traffic MANAGER</a:t>
            </a:r>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702627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10E0D272-32BC-4D3A-8071-277ECC6A8C8B}" type="datetime2">
              <a:rPr lang="en-US" smtClean="0"/>
              <a:t>Friday, June 13, 2025</a:t>
            </a:fld>
            <a:endParaRPr lang="en-US" dirty="0"/>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r>
              <a:rPr lang="en-US" dirty="0"/>
              <a:t>Traffic MANAGER</a:t>
            </a:r>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678017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3B930907-0A04-44FE-AE86-43D0D054B7C9}" type="datetime2">
              <a:rPr lang="en-US" smtClean="0"/>
              <a:t>Friday, June 13, 2025</a:t>
            </a:fld>
            <a:endParaRPr lang="en-US" dirty="0"/>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r>
              <a:rPr lang="en-US" dirty="0"/>
              <a:t>Traffic MANAGER</a:t>
            </a:r>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176004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45D55AB8-C096-44DB-A390-E89D561AC368}" type="datetime2">
              <a:rPr lang="en-US" smtClean="0"/>
              <a:t>Friday, June 13, 2025</a:t>
            </a:fld>
            <a:endParaRPr lang="en-US" dirty="0"/>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r>
              <a:rPr lang="en-US" dirty="0"/>
              <a:t>Traffic MANAGER</a:t>
            </a:r>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4134866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customXml" Target="../ink/ink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userDrawn="1"/>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dirty="0"/>
          </a:p>
        </p:txBody>
      </p:sp>
      <p:sp>
        <p:nvSpPr>
          <p:cNvPr id="9" name="Freeform: Shape 8">
            <a:extLst>
              <a:ext uri="{FF2B5EF4-FFF2-40B4-BE49-F238E27FC236}">
                <a16:creationId xmlns:a16="http://schemas.microsoft.com/office/drawing/2014/main" id="{68680585-71F9-4721-A998-4974171D2EB4}"/>
              </a:ext>
            </a:extLst>
          </p:cNvPr>
          <p:cNvSpPr/>
          <p:nvPr/>
        </p:nvSpPr>
        <p:spPr>
          <a:xfrm>
            <a:off x="10421108" y="6181726"/>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dirty="0"/>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1000" kern="1200" cap="all" spc="200" smtClean="0">
                <a:solidFill>
                  <a:schemeClr val="accent1"/>
                </a:solidFill>
                <a:latin typeface="+mn-lt"/>
                <a:ea typeface="+mn-ea"/>
                <a:cs typeface="Segoe UI Semilight" panose="020B0402040204020203" pitchFamily="34" charset="0"/>
              </a:defRPr>
            </a:lvl1pPr>
          </a:lstStyle>
          <a:p>
            <a:fld id="{B0AD6A61-FD8D-482B-8C55-D9A5ADC69109}" type="datetime2">
              <a:rPr lang="en-US" smtClean="0"/>
              <a:t>Friday, June 13, 2025</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1400" kern="1200" cap="all" spc="200" dirty="0">
                <a:solidFill>
                  <a:schemeClr val="accent1"/>
                </a:solidFill>
                <a:latin typeface="+mn-lt"/>
                <a:ea typeface="+mn-ea"/>
                <a:cs typeface="Segoe UI Semilight" panose="020B0402040204020203" pitchFamily="34" charset="0"/>
              </a:defRPr>
            </a:lvl1pPr>
          </a:lstStyle>
          <a:p>
            <a:r>
              <a:rPr lang="en-US" dirty="0"/>
              <a:t>Traffic MANAGER</a:t>
            </a:r>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751671" y="6356350"/>
            <a:ext cx="1447800" cy="365125"/>
          </a:xfrm>
          <a:prstGeom prst="rect">
            <a:avLst/>
          </a:prstGeom>
        </p:spPr>
        <p:txBody>
          <a:bodyPr vert="horz" lIns="91440" tIns="45720" rIns="91440" bIns="45720" rtlCol="0" anchor="ctr">
            <a:scene3d>
              <a:camera prst="orthographicFront"/>
              <a:lightRig rig="harsh" dir="t"/>
            </a:scene3d>
            <a:sp3d extrusionH="57150" prstMaterial="matte">
              <a:bevelT w="63500" h="12700" prst="angle"/>
              <a:contourClr>
                <a:schemeClr val="bg1">
                  <a:lumMod val="65000"/>
                </a:schemeClr>
              </a:contourClr>
            </a:sp3d>
          </a:bodyPr>
          <a:lstStyle>
            <a:lvl1pPr algn="r">
              <a:defRPr lang="en-US" sz="1100" b="1" kern="1200" cap="none" spc="0" smtClean="0">
                <a:ln/>
                <a:solidFill>
                  <a:schemeClr val="accent3"/>
                </a:solidFill>
                <a:effectLst/>
                <a:latin typeface="+mn-lt"/>
                <a:ea typeface="+mn-ea"/>
                <a:cs typeface="Segoe UI Semilight" panose="020B0402040204020203" pitchFamily="34" charset="0"/>
              </a:defRPr>
            </a:lvl1pPr>
          </a:lstStyle>
          <a:p>
            <a:fld id="{73B850FF-6169-4056-8077-06FFA93A5366}" type="slidenum">
              <a:rPr lang="en-US" smtClean="0"/>
              <a:pPr/>
              <a:t>‹#›</a:t>
            </a:fld>
            <a:r>
              <a:rPr lang="en-US" dirty="0"/>
              <a:t> </a:t>
            </a:r>
          </a:p>
        </p:txBody>
      </p:sp>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27" name="Ink 26">
                <a:extLst>
                  <a:ext uri="{FF2B5EF4-FFF2-40B4-BE49-F238E27FC236}">
                    <a16:creationId xmlns:a16="http://schemas.microsoft.com/office/drawing/2014/main" id="{C9AAB751-014F-0201-9357-806B0AF187AD}"/>
                  </a:ext>
                </a:extLst>
              </p14:cNvPr>
              <p14:cNvContentPartPr/>
              <p14:nvPr userDrawn="1"/>
            </p14:nvContentPartPr>
            <p14:xfrm>
              <a:off x="-1515015" y="356917"/>
              <a:ext cx="6120" cy="9000"/>
            </p14:xfrm>
          </p:contentPart>
        </mc:Choice>
        <mc:Fallback xmlns="">
          <p:pic>
            <p:nvPicPr>
              <p:cNvPr id="27" name="Ink 26">
                <a:extLst>
                  <a:ext uri="{FF2B5EF4-FFF2-40B4-BE49-F238E27FC236}">
                    <a16:creationId xmlns:a16="http://schemas.microsoft.com/office/drawing/2014/main" id="{C9AAB751-014F-0201-9357-806B0AF187AD}"/>
                  </a:ext>
                </a:extLst>
              </p:cNvPr>
              <p:cNvPicPr/>
              <p:nvPr/>
            </p:nvPicPr>
            <p:blipFill>
              <a:blip r:embed="rId14"/>
              <a:stretch>
                <a:fillRect/>
              </a:stretch>
            </p:blipFill>
            <p:spPr>
              <a:xfrm>
                <a:off x="-1523655" y="302917"/>
                <a:ext cx="23760" cy="116640"/>
              </a:xfrm>
              <a:prstGeom prst="rect">
                <a:avLst/>
              </a:prstGeom>
            </p:spPr>
          </p:pic>
        </mc:Fallback>
      </mc:AlternateContent>
      <p:sp>
        <p:nvSpPr>
          <p:cNvPr id="28" name="Slide Number Placeholder 5">
            <a:extLst>
              <a:ext uri="{FF2B5EF4-FFF2-40B4-BE49-F238E27FC236}">
                <a16:creationId xmlns:a16="http://schemas.microsoft.com/office/drawing/2014/main" id="{01A03BF5-15EF-961A-87B9-CFFEC0EECFE5}"/>
              </a:ext>
            </a:extLst>
          </p:cNvPr>
          <p:cNvSpPr txBox="1">
            <a:spLocks/>
          </p:cNvSpPr>
          <p:nvPr userDrawn="1"/>
        </p:nvSpPr>
        <p:spPr>
          <a:xfrm>
            <a:off x="11093579" y="6371431"/>
            <a:ext cx="704998" cy="365125"/>
          </a:xfrm>
          <a:prstGeom prst="rect">
            <a:avLst/>
          </a:prstGeom>
        </p:spPr>
        <p:txBody>
          <a:bodyPr vert="horz" lIns="91440" tIns="45720" rIns="91440" bIns="45720" rtlCol="0" anchor="ctr">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marL="0" algn="r" defTabSz="914400" rtl="0" eaLnBrk="1" latinLnBrk="0" hangingPunct="1">
              <a:defRPr lang="en-US" sz="1100" b="1" kern="1200" cap="none" spc="0" smtClean="0">
                <a:ln/>
                <a:solidFill>
                  <a:schemeClr val="accent3"/>
                </a:solidFill>
                <a:effectLst/>
                <a:latin typeface="+mn-lt"/>
                <a:ea typeface="+mn-ea"/>
                <a:cs typeface="Segoe UI Semilight" panose="020B04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Of  131 </a:t>
            </a:r>
          </a:p>
        </p:txBody>
      </p:sp>
    </p:spTree>
    <p:extLst>
      <p:ext uri="{BB962C8B-B14F-4D97-AF65-F5344CB8AC3E}">
        <p14:creationId xmlns:p14="http://schemas.microsoft.com/office/powerpoint/2010/main" val="120897120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hdr="0"/>
  <p:txStyles>
    <p:titleStyle>
      <a:lvl1pPr algn="l" defTabSz="914400" rtl="0" eaLnBrk="1" latinLnBrk="0" hangingPunct="1">
        <a:lnSpc>
          <a:spcPct val="100000"/>
        </a:lnSpc>
        <a:spcBef>
          <a:spcPct val="0"/>
        </a:spcBef>
        <a:buNone/>
        <a:defRPr sz="4400" b="1"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 Target="slide131.xml"/><Relationship Id="rId1" Type="http://schemas.openxmlformats.org/officeDocument/2006/relationships/slideLayout" Target="../slideLayouts/slideLayout2.xml"/><Relationship Id="rId4" Type="http://schemas.openxmlformats.org/officeDocument/2006/relationships/image" Target="../media/image62.svg"/></Relationships>
</file>

<file path=ppt/slides/_rels/slide10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hyperlink" Target="https://drive.google.com/file/d/1coAl6LvXdAMRr05uahdzoBs4ZMWdOYmC/view?usp=sharing" TargetMode="External"/><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hyperlink" Target="https://drive.google.com/file/d/1JZFub5ma4NvkdIaHrJaw-WX8VlN4vvtr/view?usp=sharing" TargetMode="External"/><Relationship Id="rId5" Type="http://schemas.openxmlformats.org/officeDocument/2006/relationships/image" Target="../media/image64.svg"/><Relationship Id="rId4" Type="http://schemas.openxmlformats.org/officeDocument/2006/relationships/image" Target="../media/image63.png"/></Relationships>
</file>

<file path=ppt/slides/_rels/slide104.xml.rels><?xml version="1.0" encoding="UTF-8" standalone="yes"?>
<Relationships xmlns="http://schemas.openxmlformats.org/package/2006/relationships"><Relationship Id="rId8" Type="http://schemas.openxmlformats.org/officeDocument/2006/relationships/hyperlink" Target="https://drive.google.com/file/d/1I3kN_aWj7ZSBYKDmuFBo86t4nWxslzcX/view?usp=sharing" TargetMode="External"/><Relationship Id="rId3" Type="http://schemas.openxmlformats.org/officeDocument/2006/relationships/image" Target="../media/image76.png"/><Relationship Id="rId7" Type="http://schemas.openxmlformats.org/officeDocument/2006/relationships/hyperlink" Target="https://drive.google.com/file/d/1JZFub5ma4NvkdIaHrJaw-WX8VlN4vvtr/view?usp=sharing" TargetMode="External"/><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hyperlink" Target="https://drive.google.com/file/d/1AHowJUqQiTKwv7OVv5n7COsCbZ8R57jX/view?usp=sharing" TargetMode="External"/><Relationship Id="rId5" Type="http://schemas.openxmlformats.org/officeDocument/2006/relationships/image" Target="../media/image64.svg"/><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hyperlink" Target="https://drive.google.com/file/d/1b5hSVlYzUHJ30J8i00BiBL1Za5basRnf/view?usp=sharing" TargetMode="External"/><Relationship Id="rId2" Type="http://schemas.openxmlformats.org/officeDocument/2006/relationships/image" Target="../media/image77.jp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108.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hyperlink" Target="https://drive.google.com/file/d/1gFzRVaTXxT-IpEnI-EpvBXNN5ygthrMJ/view?usp=sharing" TargetMode="External"/><Relationship Id="rId2" Type="http://schemas.openxmlformats.org/officeDocument/2006/relationships/image" Target="../media/image77.jp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hyperlink" Target="https://www.sciencedirect.com/proceedings/browse"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hyperlink" Target="https://stable-baselines.readthedocs.io/en/master/guide/rl_tips.html"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slide" Target="slide12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12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2" Type="http://schemas.openxmlformats.org/officeDocument/2006/relationships/slide" Target="slide12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 Target="slide12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12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 Target="slide12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2" Type="http://schemas.openxmlformats.org/officeDocument/2006/relationships/slide" Target="slide12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 Target="slide12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 Target="slide12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 Target="slide12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 Target="slide1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 Target="slide1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 Target="slide1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 Target="slide1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6.xml.rels><?xml version="1.0" encoding="UTF-8" standalone="yes"?>
<Relationships xmlns="http://schemas.openxmlformats.org/package/2006/relationships"><Relationship Id="rId3" Type="http://schemas.openxmlformats.org/officeDocument/2006/relationships/slide" Target="slide128.xml"/><Relationship Id="rId2" Type="http://schemas.openxmlformats.org/officeDocument/2006/relationships/slide" Target="slide127.xml"/><Relationship Id="rId1" Type="http://schemas.openxmlformats.org/officeDocument/2006/relationships/slideLayout" Target="../slideLayouts/slideLayout7.xml"/><Relationship Id="rId4" Type="http://schemas.openxmlformats.org/officeDocument/2006/relationships/slide" Target="slide129.xml"/></Relationships>
</file>

<file path=ppt/slides/_rels/slide37.xml.rels><?xml version="1.0" encoding="UTF-8" standalone="yes"?>
<Relationships xmlns="http://schemas.openxmlformats.org/package/2006/relationships"><Relationship Id="rId3" Type="http://schemas.openxmlformats.org/officeDocument/2006/relationships/slide" Target="slide128.xml"/><Relationship Id="rId2" Type="http://schemas.openxmlformats.org/officeDocument/2006/relationships/slide" Target="slide127.xml"/><Relationship Id="rId1" Type="http://schemas.openxmlformats.org/officeDocument/2006/relationships/slideLayout" Target="../slideLayouts/slideLayout7.xml"/><Relationship Id="rId4" Type="http://schemas.openxmlformats.org/officeDocument/2006/relationships/slide" Target="slide129.xml"/></Relationships>
</file>

<file path=ppt/slides/_rels/slide38.xml.rels><?xml version="1.0" encoding="UTF-8" standalone="yes"?>
<Relationships xmlns="http://schemas.openxmlformats.org/package/2006/relationships"><Relationship Id="rId3" Type="http://schemas.openxmlformats.org/officeDocument/2006/relationships/slide" Target="slide128.xml"/><Relationship Id="rId2" Type="http://schemas.openxmlformats.org/officeDocument/2006/relationships/slide" Target="slide127.xml"/><Relationship Id="rId1" Type="http://schemas.openxmlformats.org/officeDocument/2006/relationships/slideLayout" Target="../slideLayouts/slideLayout7.xml"/><Relationship Id="rId4" Type="http://schemas.openxmlformats.org/officeDocument/2006/relationships/slide" Target="slide129.xml"/></Relationships>
</file>

<file path=ppt/slides/_rels/slide39.xml.rels><?xml version="1.0" encoding="UTF-8" standalone="yes"?>
<Relationships xmlns="http://schemas.openxmlformats.org/package/2006/relationships"><Relationship Id="rId3" Type="http://schemas.openxmlformats.org/officeDocument/2006/relationships/slide" Target="slide122.xml"/><Relationship Id="rId2" Type="http://schemas.openxmlformats.org/officeDocument/2006/relationships/slide" Target="slide124.xml"/><Relationship Id="rId1" Type="http://schemas.openxmlformats.org/officeDocument/2006/relationships/slideLayout" Target="../slideLayouts/slideLayout7.xml"/><Relationship Id="rId6" Type="http://schemas.openxmlformats.org/officeDocument/2006/relationships/slide" Target="slide129.xml"/><Relationship Id="rId5" Type="http://schemas.openxmlformats.org/officeDocument/2006/relationships/slide" Target="slide128.xml"/><Relationship Id="rId4" Type="http://schemas.openxmlformats.org/officeDocument/2006/relationships/slide" Target="slide1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 Target="slide128.xml"/><Relationship Id="rId2" Type="http://schemas.openxmlformats.org/officeDocument/2006/relationships/slide" Target="slide127.xml"/><Relationship Id="rId1" Type="http://schemas.openxmlformats.org/officeDocument/2006/relationships/slideLayout" Target="../slideLayouts/slideLayout7.xml"/><Relationship Id="rId6" Type="http://schemas.openxmlformats.org/officeDocument/2006/relationships/slide" Target="slide122.xml"/><Relationship Id="rId5" Type="http://schemas.openxmlformats.org/officeDocument/2006/relationships/slide" Target="slide124.xml"/><Relationship Id="rId4" Type="http://schemas.openxmlformats.org/officeDocument/2006/relationships/slide" Target="slide1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1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slide" Target="slide1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12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128.xml"/><Relationship Id="rId1" Type="http://schemas.openxmlformats.org/officeDocument/2006/relationships/slideLayout" Target="../slideLayouts/slideLayout7.xml"/><Relationship Id="rId4" Type="http://schemas.openxmlformats.org/officeDocument/2006/relationships/slide" Target="slide1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12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docs.google.com/spreadsheets/d/15StTrLlyuBYOdRC70ZiQrv4D-VDvtLkj/edit?usp=sharing&amp;ouid=107255868234057189700&amp;rtpof=true&amp;sd=true" TargetMode="External"/><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diagramLayout" Target="../diagrams/layout11.xml"/><Relationship Id="rId7" Type="http://schemas.openxmlformats.org/officeDocument/2006/relationships/image" Target="../media/image35.png"/><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40.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50.png"/></Relationships>
</file>

<file path=ppt/slides/_rels/slide7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70.png"/><Relationship Id="rId4" Type="http://schemas.openxmlformats.org/officeDocument/2006/relationships/image" Target="../media/image460.png"/></Relationships>
</file>

<file path=ppt/slides/_rels/slide7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80.png"/><Relationship Id="rId4" Type="http://schemas.openxmlformats.org/officeDocument/2006/relationships/slide" Target="slide127.xml"/></Relationships>
</file>

<file path=ppt/slides/_rels/slide7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slide" Target="slide127.xml"/></Relationships>
</file>

<file path=ppt/slides/_rels/slide7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7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7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130.xml"/><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7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 Target="slide12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9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5.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9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7.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 Target="slide131.xml"/><Relationship Id="rId1" Type="http://schemas.openxmlformats.org/officeDocument/2006/relationships/slideLayout" Target="../slideLayouts/slideLayout2.xml"/><Relationship Id="rId4" Type="http://schemas.openxmlformats.org/officeDocument/2006/relationships/image" Target="../media/image6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3" name="Rectangle 106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65" name="Rectangle 1064">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67" name="Top left">
            <a:extLst>
              <a:ext uri="{FF2B5EF4-FFF2-40B4-BE49-F238E27FC236}">
                <a16:creationId xmlns:a16="http://schemas.microsoft.com/office/drawing/2014/main" id="{CF41E407-29EF-406A-8B85-21EE28B240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068" name="Freeform: Shape 1067">
              <a:extLst>
                <a:ext uri="{FF2B5EF4-FFF2-40B4-BE49-F238E27FC236}">
                  <a16:creationId xmlns:a16="http://schemas.microsoft.com/office/drawing/2014/main" id="{28D2497B-C149-44E1-8B18-12B0D91A3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69" name="Freeform: Shape 1068">
              <a:extLst>
                <a:ext uri="{FF2B5EF4-FFF2-40B4-BE49-F238E27FC236}">
                  <a16:creationId xmlns:a16="http://schemas.microsoft.com/office/drawing/2014/main" id="{7FA4049A-A082-4016-AEF9-2DF5B12F1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070" name="Freeform: Shape 1069">
              <a:extLst>
                <a:ext uri="{FF2B5EF4-FFF2-40B4-BE49-F238E27FC236}">
                  <a16:creationId xmlns:a16="http://schemas.microsoft.com/office/drawing/2014/main" id="{BF9047D3-1B63-499C-B732-5DEE0BA82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071" name="Freeform: Shape 1070">
              <a:extLst>
                <a:ext uri="{FF2B5EF4-FFF2-40B4-BE49-F238E27FC236}">
                  <a16:creationId xmlns:a16="http://schemas.microsoft.com/office/drawing/2014/main" id="{29899417-A1BA-41C0-9BA5-F8A213002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072" name="Freeform: Shape 1071">
              <a:extLst>
                <a:ext uri="{FF2B5EF4-FFF2-40B4-BE49-F238E27FC236}">
                  <a16:creationId xmlns:a16="http://schemas.microsoft.com/office/drawing/2014/main" id="{840FAAFB-4972-4180-8A1F-7AAFAA08D0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073" name="Freeform: Shape 1072">
              <a:extLst>
                <a:ext uri="{FF2B5EF4-FFF2-40B4-BE49-F238E27FC236}">
                  <a16:creationId xmlns:a16="http://schemas.microsoft.com/office/drawing/2014/main" id="{F977374E-DAF3-46D2-B2E0-D80A0AFE7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074" name="Freeform: Shape 1073">
              <a:extLst>
                <a:ext uri="{FF2B5EF4-FFF2-40B4-BE49-F238E27FC236}">
                  <a16:creationId xmlns:a16="http://schemas.microsoft.com/office/drawing/2014/main" id="{3F3C7F78-14E8-4C1D-9FB9-DFF7EA7F6D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1075" name="Freeform: Shape 1074">
              <a:extLst>
                <a:ext uri="{FF2B5EF4-FFF2-40B4-BE49-F238E27FC236}">
                  <a16:creationId xmlns:a16="http://schemas.microsoft.com/office/drawing/2014/main" id="{9D0ED387-55D4-4DA3-9521-52AD1F6BB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0DC337A9-3197-BFB7-23D7-508C48717283}"/>
              </a:ext>
            </a:extLst>
          </p:cNvPr>
          <p:cNvSpPr>
            <a:spLocks noGrp="1"/>
          </p:cNvSpPr>
          <p:nvPr>
            <p:ph type="ctrTitle"/>
          </p:nvPr>
        </p:nvSpPr>
        <p:spPr>
          <a:xfrm>
            <a:off x="1005654" y="744909"/>
            <a:ext cx="4785546" cy="3155419"/>
          </a:xfrm>
        </p:spPr>
        <p:txBody>
          <a:bodyPr anchor="b">
            <a:normAutofit/>
          </a:bodyPr>
          <a:lstStyle/>
          <a:p>
            <a:pPr algn="l"/>
            <a:r>
              <a:rPr lang="en-US" sz="5400" dirty="0">
                <a:ln w="0"/>
                <a:gradFill>
                  <a:gsLst>
                    <a:gs pos="0">
                      <a:schemeClr val="accent5">
                        <a:lumMod val="50000"/>
                      </a:schemeClr>
                    </a:gs>
                    <a:gs pos="81000">
                      <a:schemeClr val="accent5"/>
                    </a:gs>
                    <a:gs pos="100000">
                      <a:schemeClr val="accent5">
                        <a:lumMod val="60000"/>
                        <a:lumOff val="40000"/>
                      </a:schemeClr>
                    </a:gs>
                  </a:gsLst>
                  <a:lin ang="5400000"/>
                </a:gradFill>
                <a:effectLst>
                  <a:reflection blurRad="6350" stA="53000" endA="300" endPos="25000" dir="5400000" sy="-90000" algn="bl" rotWithShape="0"/>
                </a:effectLst>
                <a:latin typeface="Aharoni" panose="02010803020104030203" pitchFamily="2" charset="-79"/>
                <a:cs typeface="Aharoni" panose="02010803020104030203" pitchFamily="2" charset="-79"/>
              </a:rPr>
              <a:t>Traffic Manager</a:t>
            </a:r>
          </a:p>
        </p:txBody>
      </p:sp>
      <p:sp>
        <p:nvSpPr>
          <p:cNvPr id="3" name="Subtitle 2">
            <a:extLst>
              <a:ext uri="{FF2B5EF4-FFF2-40B4-BE49-F238E27FC236}">
                <a16:creationId xmlns:a16="http://schemas.microsoft.com/office/drawing/2014/main" id="{BEF81EA1-CDBA-C9B0-47AA-CB89A8AA5D1A}"/>
              </a:ext>
            </a:extLst>
          </p:cNvPr>
          <p:cNvSpPr>
            <a:spLocks noGrp="1"/>
          </p:cNvSpPr>
          <p:nvPr>
            <p:ph type="subTitle" idx="1"/>
          </p:nvPr>
        </p:nvSpPr>
        <p:spPr>
          <a:xfrm>
            <a:off x="1012785" y="4074784"/>
            <a:ext cx="4785545" cy="2054306"/>
          </a:xfrm>
        </p:spPr>
        <p:txBody>
          <a:bodyPr anchor="t">
            <a:normAutofit/>
          </a:bodyPr>
          <a:lstStyle/>
          <a:p>
            <a:pPr algn="l"/>
            <a:r>
              <a:rPr lang="en-US" sz="2200" dirty="0"/>
              <a:t>Supervisor	</a:t>
            </a:r>
          </a:p>
          <a:p>
            <a:pPr algn="l"/>
            <a:r>
              <a:rPr lang="en-US" sz="2200" dirty="0"/>
              <a:t>Dr. Amira A. </a:t>
            </a:r>
            <a:r>
              <a:rPr lang="en-US" sz="2200" dirty="0" err="1"/>
              <a:t>Alshazly</a:t>
            </a:r>
            <a:endParaRPr lang="en-US" sz="2200" dirty="0"/>
          </a:p>
          <a:p>
            <a:pPr algn="l"/>
            <a:endParaRPr lang="en-US" sz="2200" dirty="0"/>
          </a:p>
        </p:txBody>
      </p:sp>
      <p:grpSp>
        <p:nvGrpSpPr>
          <p:cNvPr id="1077" name="Bottom Right">
            <a:extLst>
              <a:ext uri="{FF2B5EF4-FFF2-40B4-BE49-F238E27FC236}">
                <a16:creationId xmlns:a16="http://schemas.microsoft.com/office/drawing/2014/main" id="{145B968C-4F5F-4425-B833-59C142C741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078" name="Freeform: Shape 1077">
              <a:extLst>
                <a:ext uri="{FF2B5EF4-FFF2-40B4-BE49-F238E27FC236}">
                  <a16:creationId xmlns:a16="http://schemas.microsoft.com/office/drawing/2014/main" id="{1A20F314-8E5C-475C-ADCE-312AF7C0F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79" name="Graphic 157">
              <a:extLst>
                <a:ext uri="{FF2B5EF4-FFF2-40B4-BE49-F238E27FC236}">
                  <a16:creationId xmlns:a16="http://schemas.microsoft.com/office/drawing/2014/main" id="{308DADBF-4ED0-4B42-899F-728905831C3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81" name="Freeform: Shape 1080">
                <a:extLst>
                  <a:ext uri="{FF2B5EF4-FFF2-40B4-BE49-F238E27FC236}">
                    <a16:creationId xmlns:a16="http://schemas.microsoft.com/office/drawing/2014/main" id="{AB258044-2020-4DF3-A0E0-98D2A6784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82" name="Freeform: Shape 1081">
                <a:extLst>
                  <a:ext uri="{FF2B5EF4-FFF2-40B4-BE49-F238E27FC236}">
                    <a16:creationId xmlns:a16="http://schemas.microsoft.com/office/drawing/2014/main" id="{F522FBC6-DD85-413F-8AE2-9869E9A4D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83" name="Freeform: Shape 1082">
                <a:extLst>
                  <a:ext uri="{FF2B5EF4-FFF2-40B4-BE49-F238E27FC236}">
                    <a16:creationId xmlns:a16="http://schemas.microsoft.com/office/drawing/2014/main" id="{AD60F29A-516D-4C4F-8A66-B6D5231BB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84" name="Freeform: Shape 1083">
                <a:extLst>
                  <a:ext uri="{FF2B5EF4-FFF2-40B4-BE49-F238E27FC236}">
                    <a16:creationId xmlns:a16="http://schemas.microsoft.com/office/drawing/2014/main" id="{5858465F-9A37-4FC5-8A93-2273110FC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85" name="Freeform: Shape 1084">
                <a:extLst>
                  <a:ext uri="{FF2B5EF4-FFF2-40B4-BE49-F238E27FC236}">
                    <a16:creationId xmlns:a16="http://schemas.microsoft.com/office/drawing/2014/main" id="{D9340A02-C206-45EA-87CA-107E8AC7B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86" name="Freeform: Shape 1085">
                <a:extLst>
                  <a:ext uri="{FF2B5EF4-FFF2-40B4-BE49-F238E27FC236}">
                    <a16:creationId xmlns:a16="http://schemas.microsoft.com/office/drawing/2014/main" id="{BBBF418D-9463-403D-B675-D722D11036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87" name="Freeform: Shape 1086">
                <a:extLst>
                  <a:ext uri="{FF2B5EF4-FFF2-40B4-BE49-F238E27FC236}">
                    <a16:creationId xmlns:a16="http://schemas.microsoft.com/office/drawing/2014/main" id="{34E1E1C6-16EE-4C4F-8ECF-198F4E3B6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080" name="Freeform: Shape 1079">
              <a:extLst>
                <a:ext uri="{FF2B5EF4-FFF2-40B4-BE49-F238E27FC236}">
                  <a16:creationId xmlns:a16="http://schemas.microsoft.com/office/drawing/2014/main" id="{1390D431-6B53-4C0F-BAFC-8352EB5E0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26" name="Picture 2" descr="‪Computational framework for optimizing traffic flow could be the beginning  of a road revolution‬‏">
            <a:extLst>
              <a:ext uri="{FF2B5EF4-FFF2-40B4-BE49-F238E27FC236}">
                <a16:creationId xmlns:a16="http://schemas.microsoft.com/office/drawing/2014/main" id="{8ED61F6B-6101-F043-0F65-0DC777EA7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914" r="36635"/>
          <a:stretch/>
        </p:blipFill>
        <p:spPr bwMode="auto">
          <a:xfrm>
            <a:off x="6105512" y="393103"/>
            <a:ext cx="2696701" cy="5393403"/>
          </a:xfrm>
          <a:custGeom>
            <a:avLst/>
            <a:gdLst/>
            <a:ahLst/>
            <a:cxnLst/>
            <a:rect l="l" t="t" r="r" b="b"/>
            <a:pathLst>
              <a:path w="2696701" h="5393403">
                <a:moveTo>
                  <a:pt x="2696701" y="0"/>
                </a:moveTo>
                <a:lnTo>
                  <a:pt x="2696701" y="5393403"/>
                </a:lnTo>
                <a:cubicBezTo>
                  <a:pt x="1207335" y="5393403"/>
                  <a:pt x="0" y="4186068"/>
                  <a:pt x="0" y="2696702"/>
                </a:cubicBezTo>
                <a:cubicBezTo>
                  <a:pt x="0" y="1207335"/>
                  <a:pt x="1207335" y="0"/>
                  <a:pt x="2696701" y="0"/>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A traffic light with different colored buttons&#10;&#10;AI-generated content may be incorrect.">
            <a:extLst>
              <a:ext uri="{FF2B5EF4-FFF2-40B4-BE49-F238E27FC236}">
                <a16:creationId xmlns:a16="http://schemas.microsoft.com/office/drawing/2014/main" id="{4655943E-059F-AC2C-C084-7FCE3367F738}"/>
              </a:ext>
            </a:extLst>
          </p:cNvPr>
          <p:cNvPicPr>
            <a:picLocks noChangeAspect="1"/>
          </p:cNvPicPr>
          <p:nvPr/>
        </p:nvPicPr>
        <p:blipFill>
          <a:blip r:embed="rId4"/>
          <a:srcRect l="22038" r="23763" b="4"/>
          <a:stretch/>
        </p:blipFill>
        <p:spPr>
          <a:xfrm>
            <a:off x="8802212" y="393103"/>
            <a:ext cx="2696701" cy="5393402"/>
          </a:xfrm>
          <a:custGeom>
            <a:avLst/>
            <a:gdLst/>
            <a:ahLst/>
            <a:cxnLst/>
            <a:rect l="l" t="t" r="r" b="b"/>
            <a:pathLst>
              <a:path w="2628900" h="5257800">
                <a:moveTo>
                  <a:pt x="0" y="0"/>
                </a:moveTo>
                <a:cubicBezTo>
                  <a:pt x="1451920" y="0"/>
                  <a:pt x="2628900" y="1176980"/>
                  <a:pt x="2628900" y="2628900"/>
                </a:cubicBezTo>
                <a:cubicBezTo>
                  <a:pt x="2628900" y="4080820"/>
                  <a:pt x="1451920" y="5257800"/>
                  <a:pt x="0" y="5257800"/>
                </a:cubicBezTo>
                <a:close/>
              </a:path>
            </a:pathLst>
          </a:custGeom>
        </p:spPr>
      </p:pic>
      <p:grpSp>
        <p:nvGrpSpPr>
          <p:cNvPr id="1089"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20328" y="2977859"/>
            <a:ext cx="118872" cy="118872"/>
            <a:chOff x="1175347" y="3733800"/>
            <a:chExt cx="118872" cy="118872"/>
          </a:xfrm>
        </p:grpSpPr>
        <p:cxnSp>
          <p:nvCxnSpPr>
            <p:cNvPr id="1090" name="Straight Connector 1089">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091" name="Straight Connector 1090">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157259904"/>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48403-1D02-6762-48CA-01443362A1CA}"/>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7099F7C3-489A-C69B-558D-8F6B2D1377C1}"/>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B73C338F-29B6-53AC-CE70-C89FA58012DA}"/>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76309FF7-3DDA-2A51-F009-DED5B16B6EE2}"/>
              </a:ext>
            </a:extLst>
          </p:cNvPr>
          <p:cNvSpPr>
            <a:spLocks noGrp="1"/>
          </p:cNvSpPr>
          <p:nvPr>
            <p:ph type="sldNum" sz="quarter" idx="12"/>
          </p:nvPr>
        </p:nvSpPr>
        <p:spPr/>
        <p:txBody>
          <a:bodyPr/>
          <a:lstStyle/>
          <a:p>
            <a:fld id="{73B850FF-6169-4056-8077-06FFA93A5366}" type="slidenum">
              <a:rPr lang="en-US" smtClean="0"/>
              <a:t>10</a:t>
            </a:fld>
            <a:endParaRPr lang="en-US" dirty="0"/>
          </a:p>
        </p:txBody>
      </p:sp>
      <p:cxnSp>
        <p:nvCxnSpPr>
          <p:cNvPr id="7" name="Google Shape;119;p3">
            <a:extLst>
              <a:ext uri="{FF2B5EF4-FFF2-40B4-BE49-F238E27FC236}">
                <a16:creationId xmlns:a16="http://schemas.microsoft.com/office/drawing/2014/main" id="{B8C75447-63EC-4E8A-744E-7CC17231F1C9}"/>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5" name="Google Shape;149;p6">
            <a:extLst>
              <a:ext uri="{FF2B5EF4-FFF2-40B4-BE49-F238E27FC236}">
                <a16:creationId xmlns:a16="http://schemas.microsoft.com/office/drawing/2014/main" id="{FA60DC3A-A2E4-948B-E9D8-C959D45B891D}"/>
              </a:ext>
            </a:extLst>
          </p:cNvPr>
          <p:cNvSpPr txBox="1"/>
          <p:nvPr/>
        </p:nvSpPr>
        <p:spPr>
          <a:xfrm>
            <a:off x="417000" y="254966"/>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sz="3600" b="1" dirty="0">
                <a:sym typeface="Arial"/>
              </a:rPr>
              <a:t>1. Background of the problem </a:t>
            </a:r>
          </a:p>
        </p:txBody>
      </p:sp>
      <p:cxnSp>
        <p:nvCxnSpPr>
          <p:cNvPr id="9" name="Google Shape;150;p6">
            <a:extLst>
              <a:ext uri="{FF2B5EF4-FFF2-40B4-BE49-F238E27FC236}">
                <a16:creationId xmlns:a16="http://schemas.microsoft.com/office/drawing/2014/main" id="{1869B192-63ED-FB44-D3F7-07FEA1968DB9}"/>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graphicFrame>
        <p:nvGraphicFramePr>
          <p:cNvPr id="13" name="Google Shape;151;p6">
            <a:extLst>
              <a:ext uri="{FF2B5EF4-FFF2-40B4-BE49-F238E27FC236}">
                <a16:creationId xmlns:a16="http://schemas.microsoft.com/office/drawing/2014/main" id="{702BBA9E-DBE8-9BA0-EC09-D10A9F689B64}"/>
              </a:ext>
            </a:extLst>
          </p:cNvPr>
          <p:cNvGraphicFramePr/>
          <p:nvPr/>
        </p:nvGraphicFramePr>
        <p:xfrm>
          <a:off x="426450" y="1642258"/>
          <a:ext cx="11358000" cy="455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DE0594E5-45DB-362A-3FC5-503EE7275456}"/>
              </a:ext>
            </a:extLst>
          </p:cNvPr>
          <p:cNvSpPr/>
          <p:nvPr/>
        </p:nvSpPr>
        <p:spPr>
          <a:xfrm>
            <a:off x="6244526" y="2062830"/>
            <a:ext cx="4716650" cy="3714056"/>
          </a:xfrm>
          <a:prstGeom prst="rect">
            <a:avLst/>
          </a:prstGeom>
          <a:gradFill>
            <a:gsLst>
              <a:gs pos="0">
                <a:schemeClr val="accent1">
                  <a:lumMod val="110000"/>
                  <a:satMod val="105000"/>
                  <a:tint val="67000"/>
                  <a:alpha val="3000"/>
                </a:schemeClr>
              </a:gs>
              <a:gs pos="100000">
                <a:schemeClr val="accent1">
                  <a:lumMod val="105000"/>
                  <a:satMod val="109000"/>
                  <a:tint val="81000"/>
                  <a:alpha val="9000"/>
                </a:schemeClr>
              </a:gs>
            </a:gsLs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5564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5C648-3F1A-8C7D-8314-BD3C9FB01831}"/>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B70786C8-0AB9-1F1B-D1BA-05089A49B540}"/>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2BB4A52C-79A0-106B-C33D-1D238FD724F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6A01784A-7358-CAFA-8DB8-2245E9E730FA}"/>
              </a:ext>
            </a:extLst>
          </p:cNvPr>
          <p:cNvSpPr>
            <a:spLocks noGrp="1"/>
          </p:cNvSpPr>
          <p:nvPr>
            <p:ph type="sldNum" sz="quarter" idx="12"/>
          </p:nvPr>
        </p:nvSpPr>
        <p:spPr>
          <a:xfrm>
            <a:off x="9745821" y="6356349"/>
            <a:ext cx="1447800" cy="365125"/>
          </a:xfrm>
        </p:spPr>
        <p:txBody>
          <a:bodyPr>
            <a:normAutofit/>
          </a:bodyPr>
          <a:lstStyle/>
          <a:p>
            <a:pPr>
              <a:spcAft>
                <a:spcPts val="600"/>
              </a:spcAft>
            </a:pPr>
            <a:fld id="{73B850FF-6169-4056-8077-06FFA93A5366}" type="slidenum">
              <a:rPr lang="en-US" smtClean="0"/>
              <a:pPr>
                <a:spcAft>
                  <a:spcPts val="600"/>
                </a:spcAft>
              </a:pPr>
              <a:t>100</a:t>
            </a:fld>
            <a:endParaRPr lang="en-US" dirty="0"/>
          </a:p>
        </p:txBody>
      </p:sp>
      <p:sp>
        <p:nvSpPr>
          <p:cNvPr id="2" name="Content Placeholder 1">
            <a:extLst>
              <a:ext uri="{FF2B5EF4-FFF2-40B4-BE49-F238E27FC236}">
                <a16:creationId xmlns:a16="http://schemas.microsoft.com/office/drawing/2014/main" id="{71804A43-7D0C-3168-1F5E-19392E0158D2}"/>
              </a:ext>
            </a:extLst>
          </p:cNvPr>
          <p:cNvSpPr>
            <a:spLocks noGrp="1" noChangeArrowheads="1"/>
          </p:cNvSpPr>
          <p:nvPr>
            <p:ph idx="1"/>
          </p:nvPr>
        </p:nvSpPr>
        <p:spPr bwMode="auto">
          <a:xfrm>
            <a:off x="1042827" y="1736028"/>
            <a:ext cx="10051347" cy="3530710"/>
          </a:xfrm>
          <a:prstGeom prst="rect">
            <a:avLst/>
          </a:prstGeom>
          <a:noFill/>
        </p:spPr>
        <p:txBody>
          <a:bodyPr wrap="square">
            <a:spAutoFit/>
          </a:bodyPr>
          <a:lstStyle/>
          <a:p>
            <a:pPr marL="0" lvl="1" fontAlgn="base">
              <a:spcBef>
                <a:spcPts val="1000"/>
              </a:spcBef>
              <a:spcAft>
                <a:spcPct val="0"/>
              </a:spcAft>
            </a:pPr>
            <a:r>
              <a:rPr lang="en-US" altLang="en-US" sz="2000" dirty="0"/>
              <a:t>🌍 Difference between Areas: </a:t>
            </a:r>
          </a:p>
          <a:p>
            <a:pPr marL="914400" lvl="2"/>
            <a:r>
              <a:rPr lang="en-US" altLang="en-US" dirty="0"/>
              <a:t>📊 Better performance in Dataset 3 (San Stefano) with non-negative rewards, likely due to road infrastructure and car flow. </a:t>
            </a:r>
          </a:p>
          <a:p>
            <a:pPr marL="914400" lvl="2"/>
            <a:r>
              <a:rPr lang="en-US" altLang="en-US" dirty="0"/>
              <a:t>🚗 Dataset 2 (</a:t>
            </a:r>
            <a:r>
              <a:rPr lang="en-US" altLang="en-US" dirty="0" err="1"/>
              <a:t>Mosheer</a:t>
            </a:r>
            <a:r>
              <a:rPr lang="en-US" altLang="en-US" dirty="0"/>
              <a:t> Ismail) harder due to narrower lanes &amp; lower speeds (~7 m/s in </a:t>
            </a:r>
            <a:r>
              <a:rPr lang="en-US" altLang="en-US" dirty="0" err="1"/>
              <a:t>AlST</a:t>
            </a:r>
            <a:r>
              <a:rPr lang="en-US" altLang="en-US" dirty="0"/>
              <a:t> vs. ~18 m/s in </a:t>
            </a:r>
            <a:r>
              <a:rPr lang="en-US" altLang="en-US" dirty="0" err="1"/>
              <a:t>LuST</a:t>
            </a:r>
            <a:r>
              <a:rPr lang="en-US" altLang="en-US" dirty="0"/>
              <a:t>). </a:t>
            </a:r>
          </a:p>
          <a:p>
            <a:pPr marL="914400" lvl="2"/>
            <a:r>
              <a:rPr lang="en-US" altLang="en-US" dirty="0"/>
              <a:t>🔍 Future: Address geographical simulation challenges for realistic traffic modeling. </a:t>
            </a:r>
          </a:p>
          <a:p>
            <a:pPr marL="0" lvl="1" fontAlgn="base">
              <a:spcBef>
                <a:spcPts val="1000"/>
              </a:spcBef>
              <a:spcAft>
                <a:spcPct val="0"/>
              </a:spcAft>
            </a:pPr>
            <a:endParaRPr lang="en-US" altLang="en-US" sz="2000" dirty="0"/>
          </a:p>
          <a:p>
            <a:pPr marL="0"/>
            <a:endParaRPr lang="en-US" altLang="en-US" sz="1800" dirty="0">
              <a:solidFill>
                <a:schemeClr val="tx1"/>
              </a:solidFill>
            </a:endParaRPr>
          </a:p>
        </p:txBody>
      </p:sp>
      <p:grpSp>
        <p:nvGrpSpPr>
          <p:cNvPr id="11" name="Group 10">
            <a:extLst>
              <a:ext uri="{FF2B5EF4-FFF2-40B4-BE49-F238E27FC236}">
                <a16:creationId xmlns:a16="http://schemas.microsoft.com/office/drawing/2014/main" id="{AD49CCFD-CFD2-5FB3-F347-DBD48147AD03}"/>
              </a:ext>
            </a:extLst>
          </p:cNvPr>
          <p:cNvGrpSpPr/>
          <p:nvPr/>
        </p:nvGrpSpPr>
        <p:grpSpPr>
          <a:xfrm>
            <a:off x="1553588" y="350820"/>
            <a:ext cx="10515600" cy="1235742"/>
            <a:chOff x="3047458" y="2119911"/>
            <a:chExt cx="2393845" cy="1235742"/>
          </a:xfrm>
        </p:grpSpPr>
        <p:sp>
          <p:nvSpPr>
            <p:cNvPr id="12" name="Rectangle 11">
              <a:extLst>
                <a:ext uri="{FF2B5EF4-FFF2-40B4-BE49-F238E27FC236}">
                  <a16:creationId xmlns:a16="http://schemas.microsoft.com/office/drawing/2014/main" id="{587837AE-D3FC-D884-4CA3-953850EB66B8}"/>
                </a:ext>
              </a:extLst>
            </p:cNvPr>
            <p:cNvSpPr/>
            <p:nvPr/>
          </p:nvSpPr>
          <p:spPr>
            <a:xfrm>
              <a:off x="3047458" y="2119911"/>
              <a:ext cx="2393845" cy="12357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3" name="TextBox 12">
              <a:extLst>
                <a:ext uri="{FF2B5EF4-FFF2-40B4-BE49-F238E27FC236}">
                  <a16:creationId xmlns:a16="http://schemas.microsoft.com/office/drawing/2014/main" id="{7A044DFB-31A3-D276-170C-0271086EF601}"/>
                </a:ext>
              </a:extLst>
            </p:cNvPr>
            <p:cNvSpPr txBox="1"/>
            <p:nvPr/>
          </p:nvSpPr>
          <p:spPr>
            <a:xfrm>
              <a:off x="3047458" y="2119911"/>
              <a:ext cx="2393845" cy="1235742"/>
            </a:xfrm>
            <a:prstGeom prst="rect">
              <a:avLst/>
            </a:prstGeom>
          </p:spPr>
          <p:txBody>
            <a:bodyPr vert="horz" lIns="91440" tIns="45720" rIns="91440" bIns="45720" rtlCol="0" anchor="ctr">
              <a:noAutofit/>
            </a:bodyPr>
            <a:lstStyle>
              <a:defPPr>
                <a:defRPr lang="en-US"/>
              </a:defPPr>
              <a:lvl1pPr>
                <a:lnSpc>
                  <a:spcPct val="100000"/>
                </a:lnSpc>
                <a:spcBef>
                  <a:spcPct val="0"/>
                </a:spcBef>
                <a:buNone/>
                <a:defRPr sz="4400">
                  <a:solidFill>
                    <a:schemeClr val="tx2"/>
                  </a:solidFill>
                  <a:latin typeface="+mj-lt"/>
                  <a:ea typeface="+mj-ea"/>
                  <a:cs typeface="+mj-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lnSpc>
                  <a:spcPct val="100000"/>
                </a:lnSpc>
              </a:pPr>
              <a:r>
                <a:rPr lang="en-US" sz="3200" b="1" dirty="0"/>
                <a:t>11</a:t>
              </a:r>
              <a:r>
                <a:rPr lang="en-US" sz="3200" b="1" i="0" dirty="0"/>
                <a:t>.2 Results of Environment Experiments (Cont.) </a:t>
              </a:r>
              <a:endParaRPr lang="en-US" sz="3200" b="1" dirty="0"/>
            </a:p>
          </p:txBody>
        </p:sp>
      </p:grpSp>
      <p:sp>
        <p:nvSpPr>
          <p:cNvPr id="14" name="Rectangle 13" descr="Flask with solid fill">
            <a:extLst>
              <a:ext uri="{FF2B5EF4-FFF2-40B4-BE49-F238E27FC236}">
                <a16:creationId xmlns:a16="http://schemas.microsoft.com/office/drawing/2014/main" id="{E8472C91-58D5-BCD9-95DC-AB5A60CC4528}"/>
              </a:ext>
            </a:extLst>
          </p:cNvPr>
          <p:cNvSpPr/>
          <p:nvPr/>
        </p:nvSpPr>
        <p:spPr>
          <a:xfrm>
            <a:off x="774038" y="500286"/>
            <a:ext cx="871658" cy="836749"/>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shade val="50000"/>
              <a:hueOff val="-410277"/>
              <a:satOff val="-7809"/>
              <a:lumOff val="36472"/>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238594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BA7B6-28DB-8695-278C-31D288B3E24E}"/>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68286BDB-8880-2AF6-5935-7955D4E2092F}"/>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935757AA-A928-8862-4458-66B04C3C32C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B77BE781-64D5-F54C-BEA5-BF659179458F}"/>
              </a:ext>
            </a:extLst>
          </p:cNvPr>
          <p:cNvSpPr>
            <a:spLocks noGrp="1"/>
          </p:cNvSpPr>
          <p:nvPr>
            <p:ph type="sldNum" sz="quarter" idx="12"/>
          </p:nvPr>
        </p:nvSpPr>
        <p:spPr>
          <a:xfrm>
            <a:off x="9725129" y="6356350"/>
            <a:ext cx="1447800" cy="365125"/>
          </a:xfrm>
        </p:spPr>
        <p:txBody>
          <a:bodyPr>
            <a:normAutofit/>
          </a:bodyPr>
          <a:lstStyle/>
          <a:p>
            <a:pPr>
              <a:spcAft>
                <a:spcPts val="600"/>
              </a:spcAft>
            </a:pPr>
            <a:fld id="{73B850FF-6169-4056-8077-06FFA93A5366}" type="slidenum">
              <a:rPr lang="en-US" smtClean="0"/>
              <a:pPr>
                <a:spcAft>
                  <a:spcPts val="600"/>
                </a:spcAft>
              </a:pPr>
              <a:t>101</a:t>
            </a:fld>
            <a:endParaRPr lang="en-US" dirty="0"/>
          </a:p>
        </p:txBody>
      </p:sp>
      <p:sp>
        <p:nvSpPr>
          <p:cNvPr id="6" name="Content Placeholder 5">
            <a:extLst>
              <a:ext uri="{FF2B5EF4-FFF2-40B4-BE49-F238E27FC236}">
                <a16:creationId xmlns:a16="http://schemas.microsoft.com/office/drawing/2014/main" id="{A2AB2AC6-EA53-99A8-0560-A1C246E0410C}"/>
              </a:ext>
            </a:extLst>
          </p:cNvPr>
          <p:cNvSpPr>
            <a:spLocks noGrp="1"/>
          </p:cNvSpPr>
          <p:nvPr>
            <p:ph idx="1"/>
          </p:nvPr>
        </p:nvSpPr>
        <p:spPr>
          <a:xfrm>
            <a:off x="838200" y="1501999"/>
            <a:ext cx="5393096" cy="4542782"/>
          </a:xfrm>
          <a:noFill/>
        </p:spPr>
        <p:txBody>
          <a:bodyPr wrap="square">
            <a:spAutoFit/>
          </a:bodyPr>
          <a:lstStyle/>
          <a:p>
            <a:pPr marL="0"/>
            <a:r>
              <a:rPr lang="en-US" altLang="en-US" sz="1800" dirty="0">
                <a:solidFill>
                  <a:schemeClr val="tx1"/>
                </a:solidFill>
              </a:rPr>
              <a:t>📚 To further study the effect of environment grouping on results, we conducted an ANOVA test </a:t>
            </a:r>
            <a:r>
              <a:rPr lang="en-US" altLang="en-US" sz="1800" dirty="0">
                <a:solidFill>
                  <a:schemeClr val="tx1"/>
                </a:solidFill>
                <a:hlinkClick r:id="rId2" action="ppaction://hlinksldjump"/>
              </a:rPr>
              <a:t>[</a:t>
            </a:r>
            <a:r>
              <a:rPr lang="ar-EG" altLang="en-US" sz="1800" dirty="0">
                <a:solidFill>
                  <a:schemeClr val="tx1"/>
                </a:solidFill>
                <a:hlinkClick r:id="rId2" action="ppaction://hlinksldjump"/>
              </a:rPr>
              <a:t>24</a:t>
            </a:r>
            <a:r>
              <a:rPr lang="en-US" altLang="en-US" sz="1800" dirty="0">
                <a:solidFill>
                  <a:schemeClr val="tx1"/>
                </a:solidFill>
                <a:hlinkClick r:id="rId2" action="ppaction://hlinksldjump"/>
              </a:rPr>
              <a:t>].</a:t>
            </a:r>
            <a:endParaRPr lang="en-US" altLang="en-US" sz="1800" dirty="0">
              <a:solidFill>
                <a:schemeClr val="tx1"/>
              </a:solidFill>
            </a:endParaRPr>
          </a:p>
          <a:p>
            <a:pPr marL="0"/>
            <a:r>
              <a:rPr lang="en-US" altLang="en-US" sz="1800" dirty="0">
                <a:solidFill>
                  <a:schemeClr val="tx1"/>
                </a:solidFill>
              </a:rPr>
              <a:t>🔍 ANOVA Analysis: Evaluated whether highly grouped environments lead to better performance.</a:t>
            </a:r>
          </a:p>
          <a:p>
            <a:pPr marL="0"/>
            <a:r>
              <a:rPr lang="en-US" altLang="en-US" sz="1800" dirty="0">
                <a:solidFill>
                  <a:schemeClr val="tx1"/>
                </a:solidFill>
              </a:rPr>
              <a:t>✅ Significance Level: Set at 97% to ensure strong statistical confidence.</a:t>
            </a:r>
          </a:p>
          <a:p>
            <a:pPr marL="0"/>
            <a:r>
              <a:rPr lang="en-US" altLang="en-US" sz="1800" dirty="0">
                <a:solidFill>
                  <a:schemeClr val="tx1"/>
                </a:solidFill>
              </a:rPr>
              <a:t>📉 Results: Most comparisons revealed no significant improvement in high-grouped environments.</a:t>
            </a:r>
          </a:p>
          <a:p>
            <a:pPr marL="0"/>
            <a:r>
              <a:rPr lang="en-US" altLang="en-US" sz="1800" dirty="0">
                <a:solidFill>
                  <a:schemeClr val="tx1"/>
                </a:solidFill>
              </a:rPr>
              <a:t>🛣️ Possible Reason: The single-direction road design likely limited the benefits of environment grouping.</a:t>
            </a:r>
          </a:p>
        </p:txBody>
      </p:sp>
      <p:graphicFrame>
        <p:nvGraphicFramePr>
          <p:cNvPr id="7" name="Table 6">
            <a:extLst>
              <a:ext uri="{FF2B5EF4-FFF2-40B4-BE49-F238E27FC236}">
                <a16:creationId xmlns:a16="http://schemas.microsoft.com/office/drawing/2014/main" id="{64467331-63D9-CFA1-26F9-9211085FA416}"/>
              </a:ext>
            </a:extLst>
          </p:cNvPr>
          <p:cNvGraphicFramePr>
            <a:graphicFrameLocks noGrp="1"/>
          </p:cNvGraphicFramePr>
          <p:nvPr/>
        </p:nvGraphicFramePr>
        <p:xfrm>
          <a:off x="6593276" y="350176"/>
          <a:ext cx="5393096" cy="5739710"/>
        </p:xfrm>
        <a:graphic>
          <a:graphicData uri="http://schemas.openxmlformats.org/drawingml/2006/table">
            <a:tbl>
              <a:tblPr firstRow="1" firstCol="1" bandRow="1">
                <a:tableStyleId>{5C22544A-7EE6-4342-B048-85BDC9FD1C3A}</a:tableStyleId>
              </a:tblPr>
              <a:tblGrid>
                <a:gridCol w="525814">
                  <a:extLst>
                    <a:ext uri="{9D8B030D-6E8A-4147-A177-3AD203B41FA5}">
                      <a16:colId xmlns:a16="http://schemas.microsoft.com/office/drawing/2014/main" val="1466022593"/>
                    </a:ext>
                  </a:extLst>
                </a:gridCol>
                <a:gridCol w="514873">
                  <a:extLst>
                    <a:ext uri="{9D8B030D-6E8A-4147-A177-3AD203B41FA5}">
                      <a16:colId xmlns:a16="http://schemas.microsoft.com/office/drawing/2014/main" val="1391438439"/>
                    </a:ext>
                  </a:extLst>
                </a:gridCol>
                <a:gridCol w="423083">
                  <a:extLst>
                    <a:ext uri="{9D8B030D-6E8A-4147-A177-3AD203B41FA5}">
                      <a16:colId xmlns:a16="http://schemas.microsoft.com/office/drawing/2014/main" val="3946214600"/>
                    </a:ext>
                  </a:extLst>
                </a:gridCol>
                <a:gridCol w="564112">
                  <a:extLst>
                    <a:ext uri="{9D8B030D-6E8A-4147-A177-3AD203B41FA5}">
                      <a16:colId xmlns:a16="http://schemas.microsoft.com/office/drawing/2014/main" val="1220703882"/>
                    </a:ext>
                  </a:extLst>
                </a:gridCol>
                <a:gridCol w="593289">
                  <a:extLst>
                    <a:ext uri="{9D8B030D-6E8A-4147-A177-3AD203B41FA5}">
                      <a16:colId xmlns:a16="http://schemas.microsoft.com/office/drawing/2014/main" val="2535160101"/>
                    </a:ext>
                  </a:extLst>
                </a:gridCol>
                <a:gridCol w="544659">
                  <a:extLst>
                    <a:ext uri="{9D8B030D-6E8A-4147-A177-3AD203B41FA5}">
                      <a16:colId xmlns:a16="http://schemas.microsoft.com/office/drawing/2014/main" val="2229693447"/>
                    </a:ext>
                  </a:extLst>
                </a:gridCol>
                <a:gridCol w="544659">
                  <a:extLst>
                    <a:ext uri="{9D8B030D-6E8A-4147-A177-3AD203B41FA5}">
                      <a16:colId xmlns:a16="http://schemas.microsoft.com/office/drawing/2014/main" val="727173692"/>
                    </a:ext>
                  </a:extLst>
                </a:gridCol>
                <a:gridCol w="496029">
                  <a:extLst>
                    <a:ext uri="{9D8B030D-6E8A-4147-A177-3AD203B41FA5}">
                      <a16:colId xmlns:a16="http://schemas.microsoft.com/office/drawing/2014/main" val="1920349818"/>
                    </a:ext>
                  </a:extLst>
                </a:gridCol>
                <a:gridCol w="593289">
                  <a:extLst>
                    <a:ext uri="{9D8B030D-6E8A-4147-A177-3AD203B41FA5}">
                      <a16:colId xmlns:a16="http://schemas.microsoft.com/office/drawing/2014/main" val="2220483607"/>
                    </a:ext>
                  </a:extLst>
                </a:gridCol>
                <a:gridCol w="593289">
                  <a:extLst>
                    <a:ext uri="{9D8B030D-6E8A-4147-A177-3AD203B41FA5}">
                      <a16:colId xmlns:a16="http://schemas.microsoft.com/office/drawing/2014/main" val="3915557075"/>
                    </a:ext>
                  </a:extLst>
                </a:gridCol>
              </a:tblGrid>
              <a:tr h="291330">
                <a:tc>
                  <a:txBody>
                    <a:bodyPr/>
                    <a:lstStyle/>
                    <a:p>
                      <a:pPr algn="ctr">
                        <a:lnSpc>
                          <a:spcPct val="107000"/>
                        </a:lnSpc>
                        <a:spcAft>
                          <a:spcPts val="800"/>
                        </a:spcAft>
                        <a:buNone/>
                      </a:pPr>
                      <a:r>
                        <a:rPr lang="en-US" sz="700">
                          <a:effectLst/>
                        </a:rPr>
                        <a:t>Area</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Reward</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Traffic Scale</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Algorithm</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Reward of Last Episode</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Waiting Time (s)</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Speed (m/s)</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Depart Delay (s)</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Time Loss (s)</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Waiting Car</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extLst>
                  <a:ext uri="{0D108BD9-81ED-4DB2-BD59-A6C34878D82A}">
                    <a16:rowId xmlns:a16="http://schemas.microsoft.com/office/drawing/2014/main" val="2269931601"/>
                  </a:ext>
                </a:extLst>
              </a:tr>
              <a:tr h="291330">
                <a:tc>
                  <a:txBody>
                    <a:bodyPr/>
                    <a:lstStyle/>
                    <a:p>
                      <a:pPr algn="ctr">
                        <a:lnSpc>
                          <a:spcPct val="107000"/>
                        </a:lnSpc>
                        <a:spcAft>
                          <a:spcPts val="800"/>
                        </a:spcAft>
                        <a:buNone/>
                      </a:pPr>
                      <a:r>
                        <a:rPr lang="en-US" sz="700">
                          <a:effectLst/>
                        </a:rPr>
                        <a:t>Area3 (San Stefano)</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Literature</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0.14</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PPO</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0.211171</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0.673872</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0.252849</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0.624318</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0.631029</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0.839421</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extLst>
                  <a:ext uri="{0D108BD9-81ED-4DB2-BD59-A6C34878D82A}">
                    <a16:rowId xmlns:a16="http://schemas.microsoft.com/office/drawing/2014/main" val="3154287559"/>
                  </a:ext>
                </a:extLst>
              </a:tr>
              <a:tr h="291330">
                <a:tc>
                  <a:txBody>
                    <a:bodyPr/>
                    <a:lstStyle/>
                    <a:p>
                      <a:pPr algn="ctr">
                        <a:lnSpc>
                          <a:spcPct val="107000"/>
                        </a:lnSpc>
                        <a:spcAft>
                          <a:spcPts val="800"/>
                        </a:spcAft>
                        <a:buNone/>
                      </a:pPr>
                      <a:r>
                        <a:rPr lang="en-US" sz="700">
                          <a:effectLst/>
                        </a:rPr>
                        <a:t>Area2 (Mosheer Ismail)</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Literature</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0.14</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PPO</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0.49756</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0.771623</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dirty="0">
                          <a:effectLst/>
                        </a:rPr>
                        <a:t>0.214706</a:t>
                      </a:r>
                      <a:endParaRPr lang="en-US" sz="900" dirty="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0.823133</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0.86741</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0.643226</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extLst>
                  <a:ext uri="{0D108BD9-81ED-4DB2-BD59-A6C34878D82A}">
                    <a16:rowId xmlns:a16="http://schemas.microsoft.com/office/drawing/2014/main" val="3351755694"/>
                  </a:ext>
                </a:extLst>
              </a:tr>
              <a:tr h="291330">
                <a:tc>
                  <a:txBody>
                    <a:bodyPr/>
                    <a:lstStyle/>
                    <a:p>
                      <a:pPr algn="ctr">
                        <a:lnSpc>
                          <a:spcPct val="107000"/>
                        </a:lnSpc>
                        <a:spcAft>
                          <a:spcPts val="800"/>
                        </a:spcAft>
                        <a:buNone/>
                      </a:pPr>
                      <a:r>
                        <a:rPr lang="en-US" sz="700">
                          <a:effectLst/>
                        </a:rPr>
                        <a:t>Area3 (San Stefano)</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Proposed</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0.14</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PPO</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0.919798</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0.37047</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0.0773891</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0.22451</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0.160713</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0.0398628</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extLst>
                  <a:ext uri="{0D108BD9-81ED-4DB2-BD59-A6C34878D82A}">
                    <a16:rowId xmlns:a16="http://schemas.microsoft.com/office/drawing/2014/main" val="3433042587"/>
                  </a:ext>
                </a:extLst>
              </a:tr>
              <a:tr h="291330">
                <a:tc>
                  <a:txBody>
                    <a:bodyPr/>
                    <a:lstStyle/>
                    <a:p>
                      <a:pPr algn="ctr">
                        <a:lnSpc>
                          <a:spcPct val="107000"/>
                        </a:lnSpc>
                        <a:spcAft>
                          <a:spcPts val="800"/>
                        </a:spcAft>
                        <a:buNone/>
                      </a:pPr>
                      <a:r>
                        <a:rPr lang="en-US" sz="700">
                          <a:effectLst/>
                        </a:rPr>
                        <a:t>Area2 (Mosheer Ismail)</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Proposed</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0.14</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PPO</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0.48622</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0.753739</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0.363079</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0.451698</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0.66866</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0.965445</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extLst>
                  <a:ext uri="{0D108BD9-81ED-4DB2-BD59-A6C34878D82A}">
                    <a16:rowId xmlns:a16="http://schemas.microsoft.com/office/drawing/2014/main" val="932205919"/>
                  </a:ext>
                </a:extLst>
              </a:tr>
              <a:tr h="291330">
                <a:tc>
                  <a:txBody>
                    <a:bodyPr/>
                    <a:lstStyle/>
                    <a:p>
                      <a:pPr algn="ctr">
                        <a:lnSpc>
                          <a:spcPct val="107000"/>
                        </a:lnSpc>
                        <a:spcAft>
                          <a:spcPts val="800"/>
                        </a:spcAft>
                        <a:buNone/>
                      </a:pPr>
                      <a:r>
                        <a:rPr lang="en-US" sz="700">
                          <a:effectLst/>
                        </a:rPr>
                        <a:t>Area3 (San Stefano)</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Literature</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0.38</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PPO</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0.321063</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0.376744</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0.789099</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0.333174</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0.891971</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0.323796</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extLst>
                  <a:ext uri="{0D108BD9-81ED-4DB2-BD59-A6C34878D82A}">
                    <a16:rowId xmlns:a16="http://schemas.microsoft.com/office/drawing/2014/main" val="3085907339"/>
                  </a:ext>
                </a:extLst>
              </a:tr>
              <a:tr h="291330">
                <a:tc>
                  <a:txBody>
                    <a:bodyPr/>
                    <a:lstStyle/>
                    <a:p>
                      <a:pPr algn="ctr">
                        <a:lnSpc>
                          <a:spcPct val="107000"/>
                        </a:lnSpc>
                        <a:spcAft>
                          <a:spcPts val="800"/>
                        </a:spcAft>
                        <a:buNone/>
                      </a:pPr>
                      <a:r>
                        <a:rPr lang="en-US" sz="700">
                          <a:effectLst/>
                        </a:rPr>
                        <a:t>Area2 (Mosheer Ismail)</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Literature</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0.38</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PPO</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0.0501503</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0.766994</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0.319131</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0.48455</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0.930467</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0.95313</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extLst>
                  <a:ext uri="{0D108BD9-81ED-4DB2-BD59-A6C34878D82A}">
                    <a16:rowId xmlns:a16="http://schemas.microsoft.com/office/drawing/2014/main" val="876189448"/>
                  </a:ext>
                </a:extLst>
              </a:tr>
              <a:tr h="291330">
                <a:tc>
                  <a:txBody>
                    <a:bodyPr/>
                    <a:lstStyle/>
                    <a:p>
                      <a:pPr algn="ctr">
                        <a:lnSpc>
                          <a:spcPct val="107000"/>
                        </a:lnSpc>
                        <a:spcAft>
                          <a:spcPts val="800"/>
                        </a:spcAft>
                        <a:buNone/>
                      </a:pPr>
                      <a:r>
                        <a:rPr lang="en-US" sz="700">
                          <a:effectLst/>
                        </a:rPr>
                        <a:t>Area3 (San Stefano)</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Proposed</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0.38</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PPO</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0.464083</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0.0984053</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0.0444354</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0.215673</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0.332536</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0.625921</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extLst>
                  <a:ext uri="{0D108BD9-81ED-4DB2-BD59-A6C34878D82A}">
                    <a16:rowId xmlns:a16="http://schemas.microsoft.com/office/drawing/2014/main" val="1511614881"/>
                  </a:ext>
                </a:extLst>
              </a:tr>
              <a:tr h="291330">
                <a:tc>
                  <a:txBody>
                    <a:bodyPr/>
                    <a:lstStyle/>
                    <a:p>
                      <a:pPr algn="ctr">
                        <a:lnSpc>
                          <a:spcPct val="107000"/>
                        </a:lnSpc>
                        <a:spcAft>
                          <a:spcPts val="800"/>
                        </a:spcAft>
                        <a:buNone/>
                      </a:pPr>
                      <a:r>
                        <a:rPr lang="en-US" sz="700">
                          <a:effectLst/>
                        </a:rPr>
                        <a:t>Area2 (Mosheer Ismail)</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Proposed</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0.38</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PPO</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0.356003</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0.546678</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0.786843</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0.557952</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0.675678</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0.765449</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extLst>
                  <a:ext uri="{0D108BD9-81ED-4DB2-BD59-A6C34878D82A}">
                    <a16:rowId xmlns:a16="http://schemas.microsoft.com/office/drawing/2014/main" val="3092773629"/>
                  </a:ext>
                </a:extLst>
              </a:tr>
              <a:tr h="291330">
                <a:tc>
                  <a:txBody>
                    <a:bodyPr/>
                    <a:lstStyle/>
                    <a:p>
                      <a:pPr algn="ctr">
                        <a:lnSpc>
                          <a:spcPct val="107000"/>
                        </a:lnSpc>
                        <a:spcAft>
                          <a:spcPts val="800"/>
                        </a:spcAft>
                        <a:buNone/>
                      </a:pPr>
                      <a:r>
                        <a:rPr lang="en-US" sz="700">
                          <a:effectLst/>
                        </a:rPr>
                        <a:t>Area3 (San Stefano)</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Literature</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0.14</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D3QN</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0.688833</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0.743306</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0.494866</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0.114162</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0.855852</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0.192344</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extLst>
                  <a:ext uri="{0D108BD9-81ED-4DB2-BD59-A6C34878D82A}">
                    <a16:rowId xmlns:a16="http://schemas.microsoft.com/office/drawing/2014/main" val="3323990384"/>
                  </a:ext>
                </a:extLst>
              </a:tr>
              <a:tr h="291330">
                <a:tc>
                  <a:txBody>
                    <a:bodyPr/>
                    <a:lstStyle/>
                    <a:p>
                      <a:pPr algn="ctr">
                        <a:lnSpc>
                          <a:spcPct val="107000"/>
                        </a:lnSpc>
                        <a:spcAft>
                          <a:spcPts val="800"/>
                        </a:spcAft>
                        <a:buNone/>
                      </a:pPr>
                      <a:r>
                        <a:rPr lang="en-US" sz="700">
                          <a:effectLst/>
                        </a:rPr>
                        <a:t>Area2 (Mosheer Ismail)</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Literature</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0.14</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D3QN</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0.301997</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0.0358339</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0.143797</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0.516375</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0.00580131</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0.00456948</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extLst>
                  <a:ext uri="{0D108BD9-81ED-4DB2-BD59-A6C34878D82A}">
                    <a16:rowId xmlns:a16="http://schemas.microsoft.com/office/drawing/2014/main" val="2893472326"/>
                  </a:ext>
                </a:extLst>
              </a:tr>
              <a:tr h="291330">
                <a:tc>
                  <a:txBody>
                    <a:bodyPr/>
                    <a:lstStyle/>
                    <a:p>
                      <a:pPr algn="ctr">
                        <a:lnSpc>
                          <a:spcPct val="107000"/>
                        </a:lnSpc>
                        <a:spcAft>
                          <a:spcPts val="800"/>
                        </a:spcAft>
                        <a:buNone/>
                      </a:pPr>
                      <a:r>
                        <a:rPr lang="en-US" sz="700">
                          <a:effectLst/>
                        </a:rPr>
                        <a:t>Area3 (San Stefano)</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Proposed</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0.14</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D3QN</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0.00101296</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0.853829</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0.136805</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rtl="0">
                        <a:lnSpc>
                          <a:spcPct val="107000"/>
                        </a:lnSpc>
                        <a:spcAft>
                          <a:spcPts val="800"/>
                        </a:spcAft>
                        <a:buNone/>
                      </a:pPr>
                      <a:r>
                        <a:rPr lang="en-US" sz="700">
                          <a:effectLst/>
                        </a:rPr>
                        <a:t>0.805795</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0.968167</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0.413561</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extLst>
                  <a:ext uri="{0D108BD9-81ED-4DB2-BD59-A6C34878D82A}">
                    <a16:rowId xmlns:a16="http://schemas.microsoft.com/office/drawing/2014/main" val="3277974710"/>
                  </a:ext>
                </a:extLst>
              </a:tr>
              <a:tr h="291330">
                <a:tc>
                  <a:txBody>
                    <a:bodyPr/>
                    <a:lstStyle/>
                    <a:p>
                      <a:pPr algn="ctr">
                        <a:lnSpc>
                          <a:spcPct val="107000"/>
                        </a:lnSpc>
                        <a:spcAft>
                          <a:spcPts val="800"/>
                        </a:spcAft>
                        <a:buNone/>
                      </a:pPr>
                      <a:r>
                        <a:rPr lang="en-US" sz="700">
                          <a:effectLst/>
                        </a:rPr>
                        <a:t>Area2 (Mosheer Ismail)</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Proposed</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0.14</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D3QN</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0.749427</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0.77916</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0.136595</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0.426554</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0.946116</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0.806054</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extLst>
                  <a:ext uri="{0D108BD9-81ED-4DB2-BD59-A6C34878D82A}">
                    <a16:rowId xmlns:a16="http://schemas.microsoft.com/office/drawing/2014/main" val="1085197301"/>
                  </a:ext>
                </a:extLst>
              </a:tr>
              <a:tr h="291330">
                <a:tc>
                  <a:txBody>
                    <a:bodyPr/>
                    <a:lstStyle/>
                    <a:p>
                      <a:pPr algn="ctr">
                        <a:lnSpc>
                          <a:spcPct val="107000"/>
                        </a:lnSpc>
                        <a:spcAft>
                          <a:spcPts val="800"/>
                        </a:spcAft>
                        <a:buNone/>
                      </a:pPr>
                      <a:r>
                        <a:rPr lang="en-US" sz="700">
                          <a:effectLst/>
                        </a:rPr>
                        <a:t>Area3 (San Stefano)</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Literature</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0.38</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D3QN</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0.732422</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0.858222</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0.625868</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0.420143</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0.517794</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0.409174</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extLst>
                  <a:ext uri="{0D108BD9-81ED-4DB2-BD59-A6C34878D82A}">
                    <a16:rowId xmlns:a16="http://schemas.microsoft.com/office/drawing/2014/main" val="3688802051"/>
                  </a:ext>
                </a:extLst>
              </a:tr>
              <a:tr h="291330">
                <a:tc>
                  <a:txBody>
                    <a:bodyPr/>
                    <a:lstStyle/>
                    <a:p>
                      <a:pPr algn="ctr">
                        <a:lnSpc>
                          <a:spcPct val="107000"/>
                        </a:lnSpc>
                        <a:spcAft>
                          <a:spcPts val="800"/>
                        </a:spcAft>
                        <a:buNone/>
                      </a:pPr>
                      <a:r>
                        <a:rPr lang="en-US" sz="700">
                          <a:effectLst/>
                        </a:rPr>
                        <a:t>Area2 (Mosheer Ismail)</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Literature</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0.38</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D3QN</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0.134828</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0.460697</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0.214563</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0.53454</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0.585142</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0.431086</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extLst>
                  <a:ext uri="{0D108BD9-81ED-4DB2-BD59-A6C34878D82A}">
                    <a16:rowId xmlns:a16="http://schemas.microsoft.com/office/drawing/2014/main" val="1294496774"/>
                  </a:ext>
                </a:extLst>
              </a:tr>
              <a:tr h="291330">
                <a:tc>
                  <a:txBody>
                    <a:bodyPr/>
                    <a:lstStyle/>
                    <a:p>
                      <a:pPr algn="ctr">
                        <a:lnSpc>
                          <a:spcPct val="107000"/>
                        </a:lnSpc>
                        <a:spcAft>
                          <a:spcPts val="800"/>
                        </a:spcAft>
                        <a:buNone/>
                      </a:pPr>
                      <a:r>
                        <a:rPr lang="en-US" sz="700">
                          <a:effectLst/>
                        </a:rPr>
                        <a:t>Area3 (San Stefano)</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Proposed</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0.38</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D3QN</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0.442762</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0.924835</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0.714651</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0.543875</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0.871118</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0.562764</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extLst>
                  <a:ext uri="{0D108BD9-81ED-4DB2-BD59-A6C34878D82A}">
                    <a16:rowId xmlns:a16="http://schemas.microsoft.com/office/drawing/2014/main" val="1747340630"/>
                  </a:ext>
                </a:extLst>
              </a:tr>
              <a:tr h="291330">
                <a:tc>
                  <a:txBody>
                    <a:bodyPr/>
                    <a:lstStyle/>
                    <a:p>
                      <a:pPr algn="ctr">
                        <a:lnSpc>
                          <a:spcPct val="107000"/>
                        </a:lnSpc>
                        <a:spcAft>
                          <a:spcPts val="800"/>
                        </a:spcAft>
                        <a:buNone/>
                      </a:pPr>
                      <a:r>
                        <a:rPr lang="en-US" sz="700">
                          <a:effectLst/>
                        </a:rPr>
                        <a:t>Area2 (Mosheer Ismail)</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Proposed</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0.38</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D3QN</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0.581691</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0.933766</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0.152576</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0.578887</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a:effectLst/>
                        </a:rPr>
                        <a:t>0.992819</a:t>
                      </a:r>
                      <a:endParaRPr lang="en-US" sz="90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tc>
                  <a:txBody>
                    <a:bodyPr/>
                    <a:lstStyle/>
                    <a:p>
                      <a:pPr algn="ctr">
                        <a:lnSpc>
                          <a:spcPct val="107000"/>
                        </a:lnSpc>
                        <a:spcAft>
                          <a:spcPts val="800"/>
                        </a:spcAft>
                        <a:buNone/>
                      </a:pPr>
                      <a:r>
                        <a:rPr lang="en-US" sz="700" dirty="0">
                          <a:effectLst/>
                        </a:rPr>
                        <a:t>0.877516</a:t>
                      </a:r>
                      <a:endParaRPr lang="en-US" sz="900" dirty="0">
                        <a:effectLst/>
                        <a:latin typeface="Aptos" panose="020B0004020202020204" pitchFamily="34" charset="0"/>
                        <a:ea typeface="Aptos" panose="020B0004020202020204" pitchFamily="34" charset="0"/>
                        <a:cs typeface="Arial" panose="020B0604020202020204" pitchFamily="34" charset="0"/>
                      </a:endParaRPr>
                    </a:p>
                  </a:txBody>
                  <a:tcPr marL="45489" marR="45489" marT="0" marB="0" anchor="ctr"/>
                </a:tc>
                <a:extLst>
                  <a:ext uri="{0D108BD9-81ED-4DB2-BD59-A6C34878D82A}">
                    <a16:rowId xmlns:a16="http://schemas.microsoft.com/office/drawing/2014/main" val="2615831285"/>
                  </a:ext>
                </a:extLst>
              </a:tr>
            </a:tbl>
          </a:graphicData>
        </a:graphic>
      </p:graphicFrame>
      <p:grpSp>
        <p:nvGrpSpPr>
          <p:cNvPr id="12" name="Group 11">
            <a:extLst>
              <a:ext uri="{FF2B5EF4-FFF2-40B4-BE49-F238E27FC236}">
                <a16:creationId xmlns:a16="http://schemas.microsoft.com/office/drawing/2014/main" id="{7E4248CA-95E7-C072-0DE1-349F4F583885}"/>
              </a:ext>
            </a:extLst>
          </p:cNvPr>
          <p:cNvGrpSpPr/>
          <p:nvPr/>
        </p:nvGrpSpPr>
        <p:grpSpPr>
          <a:xfrm>
            <a:off x="1553588" y="350820"/>
            <a:ext cx="10515600" cy="1235742"/>
            <a:chOff x="3047458" y="2119911"/>
            <a:chExt cx="2393845" cy="1235742"/>
          </a:xfrm>
        </p:grpSpPr>
        <p:sp>
          <p:nvSpPr>
            <p:cNvPr id="13" name="Rectangle 12">
              <a:extLst>
                <a:ext uri="{FF2B5EF4-FFF2-40B4-BE49-F238E27FC236}">
                  <a16:creationId xmlns:a16="http://schemas.microsoft.com/office/drawing/2014/main" id="{E6E5EFA8-FFE4-EF65-0FCD-01BBA6A7BC6A}"/>
                </a:ext>
              </a:extLst>
            </p:cNvPr>
            <p:cNvSpPr/>
            <p:nvPr/>
          </p:nvSpPr>
          <p:spPr>
            <a:xfrm>
              <a:off x="3047458" y="2119911"/>
              <a:ext cx="2393845" cy="12357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3200"/>
            </a:p>
          </p:txBody>
        </p:sp>
        <p:sp>
          <p:nvSpPr>
            <p:cNvPr id="14" name="TextBox 13">
              <a:extLst>
                <a:ext uri="{FF2B5EF4-FFF2-40B4-BE49-F238E27FC236}">
                  <a16:creationId xmlns:a16="http://schemas.microsoft.com/office/drawing/2014/main" id="{3AF0BF2D-92E7-1B93-723F-58DC873BD224}"/>
                </a:ext>
              </a:extLst>
            </p:cNvPr>
            <p:cNvSpPr txBox="1"/>
            <p:nvPr/>
          </p:nvSpPr>
          <p:spPr>
            <a:xfrm>
              <a:off x="3047458" y="2119911"/>
              <a:ext cx="2393845" cy="1235742"/>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3200" b="1" i="0" dirty="0"/>
                <a:t>11.3 Anova</a:t>
              </a:r>
              <a:endParaRPr lang="en-US" sz="3200" b="1" dirty="0"/>
            </a:p>
          </p:txBody>
        </p:sp>
      </p:grpSp>
      <p:sp>
        <p:nvSpPr>
          <p:cNvPr id="15" name="Rectangle 14" descr="Beaker">
            <a:extLst>
              <a:ext uri="{FF2B5EF4-FFF2-40B4-BE49-F238E27FC236}">
                <a16:creationId xmlns:a16="http://schemas.microsoft.com/office/drawing/2014/main" id="{9B861C4C-EC36-7CE6-7445-AE62EC5B1972}"/>
              </a:ext>
            </a:extLst>
          </p:cNvPr>
          <p:cNvSpPr/>
          <p:nvPr/>
        </p:nvSpPr>
        <p:spPr>
          <a:xfrm>
            <a:off x="762999" y="575353"/>
            <a:ext cx="810000" cy="81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shade val="50000"/>
              <a:hueOff val="-410277"/>
              <a:satOff val="-7809"/>
              <a:lumOff val="36472"/>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372290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F77FA-44BE-2FD7-0D55-82B6EF742A1F}"/>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33766813-F384-8E4F-2A4A-AA4E0A60654F}"/>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FDAD4355-1D33-8D0D-E270-0C159B00AB4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54B3205A-4880-768E-7E83-422CD7D60929}"/>
              </a:ext>
            </a:extLst>
          </p:cNvPr>
          <p:cNvSpPr>
            <a:spLocks noGrp="1"/>
          </p:cNvSpPr>
          <p:nvPr>
            <p:ph type="sldNum" sz="quarter" idx="12"/>
          </p:nvPr>
        </p:nvSpPr>
        <p:spPr>
          <a:xfrm>
            <a:off x="9745821" y="6356349"/>
            <a:ext cx="1447800" cy="365125"/>
          </a:xfrm>
        </p:spPr>
        <p:txBody>
          <a:bodyPr>
            <a:normAutofit/>
          </a:bodyPr>
          <a:lstStyle/>
          <a:p>
            <a:pPr>
              <a:spcAft>
                <a:spcPts val="600"/>
              </a:spcAft>
            </a:pPr>
            <a:fld id="{73B850FF-6169-4056-8077-06FFA93A5366}" type="slidenum">
              <a:rPr lang="en-US" smtClean="0"/>
              <a:pPr>
                <a:spcAft>
                  <a:spcPts val="600"/>
                </a:spcAft>
              </a:pPr>
              <a:t>102</a:t>
            </a:fld>
            <a:endParaRPr lang="en-US" dirty="0"/>
          </a:p>
        </p:txBody>
      </p:sp>
      <p:sp>
        <p:nvSpPr>
          <p:cNvPr id="2" name="Content Placeholder 1">
            <a:extLst>
              <a:ext uri="{FF2B5EF4-FFF2-40B4-BE49-F238E27FC236}">
                <a16:creationId xmlns:a16="http://schemas.microsoft.com/office/drawing/2014/main" id="{B8929425-BF8D-4C88-D3CA-05BA5FD98DCC}"/>
              </a:ext>
            </a:extLst>
          </p:cNvPr>
          <p:cNvSpPr>
            <a:spLocks noGrp="1" noChangeArrowheads="1"/>
          </p:cNvSpPr>
          <p:nvPr>
            <p:ph idx="1"/>
          </p:nvPr>
        </p:nvSpPr>
        <p:spPr bwMode="auto">
          <a:xfrm>
            <a:off x="919449" y="2206074"/>
            <a:ext cx="10051347" cy="2577309"/>
          </a:xfrm>
          <a:prstGeom prst="rect">
            <a:avLst/>
          </a:prstGeom>
          <a:noFill/>
        </p:spPr>
        <p:txBody>
          <a:bodyPr wrap="square">
            <a:spAutoFit/>
          </a:bodyPr>
          <a:lstStyle/>
          <a:p>
            <a:pPr marL="0" lvl="1" fontAlgn="base">
              <a:spcBef>
                <a:spcPts val="1000"/>
              </a:spcBef>
              <a:spcAft>
                <a:spcPct val="0"/>
              </a:spcAft>
            </a:pPr>
            <a:r>
              <a:rPr lang="en-US" altLang="en-US" sz="2000" dirty="0"/>
              <a:t>📋 Overall Results: </a:t>
            </a:r>
          </a:p>
          <a:p>
            <a:pPr marL="914400" lvl="2"/>
            <a:r>
              <a:rPr lang="en-US" altLang="en-US" sz="1800" dirty="0">
                <a:solidFill>
                  <a:schemeClr val="tx1"/>
                </a:solidFill>
              </a:rPr>
              <a:t>⏱️ Waiting time excellent (~20-90s for 30 mins compared to static light ), max possible speed achieved with short timeLoss. </a:t>
            </a:r>
          </a:p>
          <a:p>
            <a:pPr marL="914400" lvl="2"/>
            <a:r>
              <a:rPr lang="en-US" altLang="en-US" sz="1800" dirty="0">
                <a:solidFill>
                  <a:schemeClr val="tx1"/>
                </a:solidFill>
              </a:rPr>
              <a:t>🚦 High waiting cars with short waiting time, indicating fair distribution. </a:t>
            </a:r>
          </a:p>
          <a:p>
            <a:pPr marL="914400" lvl="2"/>
            <a:r>
              <a:rPr lang="en-US" altLang="en-US" sz="1800" dirty="0">
                <a:solidFill>
                  <a:schemeClr val="tx1"/>
                </a:solidFill>
              </a:rPr>
              <a:t>⏳ Larger depart delay (1.5M-13.3M) needs further learning</a:t>
            </a:r>
          </a:p>
          <a:p>
            <a:pPr marL="914400" lvl="2"/>
            <a:endParaRPr lang="en-US" altLang="en-US" sz="1800" dirty="0">
              <a:solidFill>
                <a:schemeClr val="tx1"/>
              </a:solidFill>
            </a:endParaRPr>
          </a:p>
          <a:p>
            <a:pPr marL="914400" lvl="2"/>
            <a:r>
              <a:rPr lang="en-US" altLang="en-US" sz="1800" dirty="0">
                <a:solidFill>
                  <a:schemeClr val="tx1"/>
                </a:solidFill>
              </a:rPr>
              <a:t>Exact metrics got from best experiments is shown on next slides</a:t>
            </a:r>
          </a:p>
        </p:txBody>
      </p:sp>
      <p:grpSp>
        <p:nvGrpSpPr>
          <p:cNvPr id="6" name="Group 5">
            <a:extLst>
              <a:ext uri="{FF2B5EF4-FFF2-40B4-BE49-F238E27FC236}">
                <a16:creationId xmlns:a16="http://schemas.microsoft.com/office/drawing/2014/main" id="{FB9AB1E7-B9E3-CB2D-A69F-3CEBF4686B9F}"/>
              </a:ext>
            </a:extLst>
          </p:cNvPr>
          <p:cNvGrpSpPr/>
          <p:nvPr/>
        </p:nvGrpSpPr>
        <p:grpSpPr>
          <a:xfrm>
            <a:off x="1553588" y="350820"/>
            <a:ext cx="10515600" cy="1235742"/>
            <a:chOff x="3047458" y="2119911"/>
            <a:chExt cx="2393845" cy="1235742"/>
          </a:xfrm>
        </p:grpSpPr>
        <p:sp>
          <p:nvSpPr>
            <p:cNvPr id="8" name="Rectangle 7">
              <a:extLst>
                <a:ext uri="{FF2B5EF4-FFF2-40B4-BE49-F238E27FC236}">
                  <a16:creationId xmlns:a16="http://schemas.microsoft.com/office/drawing/2014/main" id="{8C10FBB0-DE5A-4641-66EF-B43FDFA68FB8}"/>
                </a:ext>
              </a:extLst>
            </p:cNvPr>
            <p:cNvSpPr/>
            <p:nvPr/>
          </p:nvSpPr>
          <p:spPr>
            <a:xfrm>
              <a:off x="3047458" y="2119911"/>
              <a:ext cx="2393845" cy="12357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9" name="TextBox 8">
              <a:extLst>
                <a:ext uri="{FF2B5EF4-FFF2-40B4-BE49-F238E27FC236}">
                  <a16:creationId xmlns:a16="http://schemas.microsoft.com/office/drawing/2014/main" id="{F0B9AAD7-E921-A972-FC2B-0D211D9466AB}"/>
                </a:ext>
              </a:extLst>
            </p:cNvPr>
            <p:cNvSpPr txBox="1"/>
            <p:nvPr/>
          </p:nvSpPr>
          <p:spPr>
            <a:xfrm>
              <a:off x="3047458" y="2119911"/>
              <a:ext cx="2393845" cy="1235742"/>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3200" b="1" i="0" dirty="0"/>
                <a:t>11.4 </a:t>
              </a:r>
              <a:r>
                <a:rPr lang="en-US" sz="3200" b="1" dirty="0"/>
                <a:t>Best Model Results</a:t>
              </a:r>
            </a:p>
          </p:txBody>
        </p:sp>
      </p:grpSp>
      <p:sp>
        <p:nvSpPr>
          <p:cNvPr id="10" name="Rectangle 9" descr="Checkmark with solid fill">
            <a:extLst>
              <a:ext uri="{FF2B5EF4-FFF2-40B4-BE49-F238E27FC236}">
                <a16:creationId xmlns:a16="http://schemas.microsoft.com/office/drawing/2014/main" id="{6896D1FF-61D6-C38F-1980-83B8ADF74EEF}"/>
              </a:ext>
            </a:extLst>
          </p:cNvPr>
          <p:cNvSpPr/>
          <p:nvPr/>
        </p:nvSpPr>
        <p:spPr>
          <a:xfrm>
            <a:off x="729112" y="612781"/>
            <a:ext cx="810000" cy="81000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shade val="50000"/>
              <a:hueOff val="-205138"/>
              <a:satOff val="-3904"/>
              <a:lumOff val="18236"/>
              <a:alphaOff val="0"/>
            </a:schemeClr>
          </a:effectRef>
          <a:fontRef idx="minor">
            <a:schemeClr val="lt1"/>
          </a:fontRef>
        </p:style>
        <p:txBody>
          <a:bodyPr/>
          <a:lstStyle/>
          <a:p>
            <a:endParaRPr lang="en-US" dirty="0"/>
          </a:p>
        </p:txBody>
      </p:sp>
    </p:spTree>
    <p:extLst>
      <p:ext uri="{BB962C8B-B14F-4D97-AF65-F5344CB8AC3E}">
        <p14:creationId xmlns:p14="http://schemas.microsoft.com/office/powerpoint/2010/main" val="147915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D8200-18E4-8AE9-6204-9694E2D845DC}"/>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5D5CFEEF-897B-60E3-CCBE-A14BE2DA32AC}"/>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8A16D540-E2D0-254B-B7E5-E2286AF42E1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1BB40CA9-9323-6ECB-17AC-8C5C64A6B4AC}"/>
              </a:ext>
            </a:extLst>
          </p:cNvPr>
          <p:cNvSpPr>
            <a:spLocks noGrp="1"/>
          </p:cNvSpPr>
          <p:nvPr>
            <p:ph type="sldNum" sz="quarter" idx="12"/>
          </p:nvPr>
        </p:nvSpPr>
        <p:spPr>
          <a:xfrm>
            <a:off x="9725129" y="6356349"/>
            <a:ext cx="1447800" cy="365125"/>
          </a:xfrm>
        </p:spPr>
        <p:txBody>
          <a:bodyPr>
            <a:normAutofit/>
          </a:bodyPr>
          <a:lstStyle/>
          <a:p>
            <a:pPr>
              <a:spcAft>
                <a:spcPts val="600"/>
              </a:spcAft>
            </a:pPr>
            <a:fld id="{73B850FF-6169-4056-8077-06FFA93A5366}" type="slidenum">
              <a:rPr lang="en-US" smtClean="0"/>
              <a:pPr>
                <a:spcAft>
                  <a:spcPts val="600"/>
                </a:spcAft>
              </a:pPr>
              <a:t>103</a:t>
            </a:fld>
            <a:endParaRPr lang="en-US" dirty="0"/>
          </a:p>
        </p:txBody>
      </p:sp>
      <p:pic>
        <p:nvPicPr>
          <p:cNvPr id="7" name="Picture 6">
            <a:extLst>
              <a:ext uri="{FF2B5EF4-FFF2-40B4-BE49-F238E27FC236}">
                <a16:creationId xmlns:a16="http://schemas.microsoft.com/office/drawing/2014/main" id="{CF4B7AAB-7575-5843-BA51-47397CCF80D8}"/>
              </a:ext>
            </a:extLst>
          </p:cNvPr>
          <p:cNvPicPr>
            <a:picLocks noChangeAspect="1"/>
          </p:cNvPicPr>
          <p:nvPr/>
        </p:nvPicPr>
        <p:blipFill>
          <a:blip r:embed="rId2"/>
          <a:stretch>
            <a:fillRect/>
          </a:stretch>
        </p:blipFill>
        <p:spPr>
          <a:xfrm>
            <a:off x="6507051" y="2003742"/>
            <a:ext cx="4935692" cy="2727325"/>
          </a:xfrm>
          <a:prstGeom prst="rect">
            <a:avLst/>
          </a:prstGeom>
        </p:spPr>
      </p:pic>
      <p:pic>
        <p:nvPicPr>
          <p:cNvPr id="9" name="Picture 8">
            <a:extLst>
              <a:ext uri="{FF2B5EF4-FFF2-40B4-BE49-F238E27FC236}">
                <a16:creationId xmlns:a16="http://schemas.microsoft.com/office/drawing/2014/main" id="{A3404AF5-1B8F-174C-C315-CE92358942BC}"/>
              </a:ext>
            </a:extLst>
          </p:cNvPr>
          <p:cNvPicPr>
            <a:picLocks noChangeAspect="1"/>
          </p:cNvPicPr>
          <p:nvPr/>
        </p:nvPicPr>
        <p:blipFill>
          <a:blip r:embed="rId3"/>
          <a:stretch>
            <a:fillRect/>
          </a:stretch>
        </p:blipFill>
        <p:spPr>
          <a:xfrm>
            <a:off x="1305241" y="2003742"/>
            <a:ext cx="4790759" cy="2850515"/>
          </a:xfrm>
          <a:prstGeom prst="rect">
            <a:avLst/>
          </a:prstGeom>
        </p:spPr>
      </p:pic>
      <p:grpSp>
        <p:nvGrpSpPr>
          <p:cNvPr id="8" name="Group 7">
            <a:extLst>
              <a:ext uri="{FF2B5EF4-FFF2-40B4-BE49-F238E27FC236}">
                <a16:creationId xmlns:a16="http://schemas.microsoft.com/office/drawing/2014/main" id="{04D1DBB9-2AF9-6F5D-72E0-8D2713D2C308}"/>
              </a:ext>
            </a:extLst>
          </p:cNvPr>
          <p:cNvGrpSpPr/>
          <p:nvPr/>
        </p:nvGrpSpPr>
        <p:grpSpPr>
          <a:xfrm>
            <a:off x="1553588" y="350820"/>
            <a:ext cx="10515600" cy="1235742"/>
            <a:chOff x="3047458" y="2119911"/>
            <a:chExt cx="2393845" cy="1235742"/>
          </a:xfrm>
        </p:grpSpPr>
        <p:sp>
          <p:nvSpPr>
            <p:cNvPr id="10" name="Rectangle 9">
              <a:extLst>
                <a:ext uri="{FF2B5EF4-FFF2-40B4-BE49-F238E27FC236}">
                  <a16:creationId xmlns:a16="http://schemas.microsoft.com/office/drawing/2014/main" id="{65C0D0ED-360B-5EB6-AD9F-D32DE6243EEA}"/>
                </a:ext>
              </a:extLst>
            </p:cNvPr>
            <p:cNvSpPr/>
            <p:nvPr/>
          </p:nvSpPr>
          <p:spPr>
            <a:xfrm>
              <a:off x="3047458" y="2119911"/>
              <a:ext cx="2393845" cy="12357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1" name="TextBox 10">
              <a:extLst>
                <a:ext uri="{FF2B5EF4-FFF2-40B4-BE49-F238E27FC236}">
                  <a16:creationId xmlns:a16="http://schemas.microsoft.com/office/drawing/2014/main" id="{A464DF36-FCE4-6471-96D0-CAA4CC0B42E2}"/>
                </a:ext>
              </a:extLst>
            </p:cNvPr>
            <p:cNvSpPr txBox="1"/>
            <p:nvPr/>
          </p:nvSpPr>
          <p:spPr>
            <a:xfrm>
              <a:off x="3047458" y="2119911"/>
              <a:ext cx="2393845" cy="1235742"/>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3200" b="1" i="0" dirty="0"/>
                <a:t>11.4 </a:t>
              </a:r>
              <a:r>
                <a:rPr lang="en-US" sz="3200" b="1" dirty="0"/>
                <a:t>Best Model Results(Cont.)</a:t>
              </a:r>
            </a:p>
          </p:txBody>
        </p:sp>
      </p:grpSp>
      <p:sp>
        <p:nvSpPr>
          <p:cNvPr id="12" name="Rectangle 11" descr="Checkmark with solid fill">
            <a:extLst>
              <a:ext uri="{FF2B5EF4-FFF2-40B4-BE49-F238E27FC236}">
                <a16:creationId xmlns:a16="http://schemas.microsoft.com/office/drawing/2014/main" id="{9169F51F-07EC-C897-D801-A2E038382D53}"/>
              </a:ext>
            </a:extLst>
          </p:cNvPr>
          <p:cNvSpPr/>
          <p:nvPr/>
        </p:nvSpPr>
        <p:spPr>
          <a:xfrm>
            <a:off x="729112" y="612781"/>
            <a:ext cx="810000" cy="810000"/>
          </a:xfrm>
          <a:prstGeom prst="rect">
            <a:avLst/>
          </a:prstGeom>
          <a:blipFill>
            <a:blip r:embed="rId4">
              <a:extLs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shade val="50000"/>
              <a:hueOff val="-205138"/>
              <a:satOff val="-3904"/>
              <a:lumOff val="18236"/>
              <a:alphaOff val="0"/>
            </a:schemeClr>
          </a:effectRef>
          <a:fontRef idx="minor">
            <a:schemeClr val="lt1"/>
          </a:fontRef>
        </p:style>
        <p:txBody>
          <a:bodyPr/>
          <a:lstStyle/>
          <a:p>
            <a:endParaRPr lang="en-US" dirty="0"/>
          </a:p>
        </p:txBody>
      </p:sp>
      <p:sp>
        <p:nvSpPr>
          <p:cNvPr id="2" name="TextBox 1">
            <a:extLst>
              <a:ext uri="{FF2B5EF4-FFF2-40B4-BE49-F238E27FC236}">
                <a16:creationId xmlns:a16="http://schemas.microsoft.com/office/drawing/2014/main" id="{0D66FD19-2CEB-A595-9D00-2E8F052D1F3F}"/>
              </a:ext>
            </a:extLst>
          </p:cNvPr>
          <p:cNvSpPr txBox="1"/>
          <p:nvPr/>
        </p:nvSpPr>
        <p:spPr>
          <a:xfrm>
            <a:off x="3435162" y="5235971"/>
            <a:ext cx="530915" cy="369332"/>
          </a:xfrm>
          <a:prstGeom prst="rect">
            <a:avLst/>
          </a:prstGeom>
          <a:noFill/>
        </p:spPr>
        <p:txBody>
          <a:bodyPr wrap="none" rtlCol="0">
            <a:spAutoFit/>
          </a:bodyPr>
          <a:lstStyle/>
          <a:p>
            <a:r>
              <a:rPr lang="en-US" dirty="0">
                <a:hlinkClick r:id="rId6"/>
              </a:rPr>
              <a:t>link</a:t>
            </a:r>
            <a:endParaRPr lang="en-US" dirty="0"/>
          </a:p>
        </p:txBody>
      </p:sp>
      <p:sp>
        <p:nvSpPr>
          <p:cNvPr id="6" name="TextBox 5">
            <a:extLst>
              <a:ext uri="{FF2B5EF4-FFF2-40B4-BE49-F238E27FC236}">
                <a16:creationId xmlns:a16="http://schemas.microsoft.com/office/drawing/2014/main" id="{19782A2A-3CB0-912B-82C6-2AA1CC8A28DB}"/>
              </a:ext>
            </a:extLst>
          </p:cNvPr>
          <p:cNvSpPr txBox="1"/>
          <p:nvPr/>
        </p:nvSpPr>
        <p:spPr>
          <a:xfrm>
            <a:off x="8709439" y="5159976"/>
            <a:ext cx="530915" cy="369332"/>
          </a:xfrm>
          <a:prstGeom prst="rect">
            <a:avLst/>
          </a:prstGeom>
          <a:noFill/>
        </p:spPr>
        <p:txBody>
          <a:bodyPr wrap="none" rtlCol="0">
            <a:spAutoFit/>
          </a:bodyPr>
          <a:lstStyle/>
          <a:p>
            <a:r>
              <a:rPr lang="en-US" dirty="0">
                <a:hlinkClick r:id="rId7"/>
              </a:rPr>
              <a:t>link</a:t>
            </a:r>
            <a:endParaRPr lang="en-US" dirty="0"/>
          </a:p>
        </p:txBody>
      </p:sp>
    </p:spTree>
    <p:extLst>
      <p:ext uri="{BB962C8B-B14F-4D97-AF65-F5344CB8AC3E}">
        <p14:creationId xmlns:p14="http://schemas.microsoft.com/office/powerpoint/2010/main" val="361827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E80D8-4BA1-EE99-742D-06835E377117}"/>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858CF45D-A689-0025-019E-F3E23CD78EE0}"/>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96FF5185-17A0-E50C-1582-32755E767DC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DFAF4F3D-059E-8D47-03CD-40A58320AD0A}"/>
              </a:ext>
            </a:extLst>
          </p:cNvPr>
          <p:cNvSpPr>
            <a:spLocks noGrp="1"/>
          </p:cNvSpPr>
          <p:nvPr>
            <p:ph type="sldNum" sz="quarter" idx="12"/>
          </p:nvPr>
        </p:nvSpPr>
        <p:spPr>
          <a:xfrm>
            <a:off x="9725129" y="6356350"/>
            <a:ext cx="1447800" cy="365125"/>
          </a:xfrm>
        </p:spPr>
        <p:txBody>
          <a:bodyPr>
            <a:normAutofit/>
          </a:bodyPr>
          <a:lstStyle/>
          <a:p>
            <a:pPr>
              <a:spcAft>
                <a:spcPts val="600"/>
              </a:spcAft>
            </a:pPr>
            <a:fld id="{73B850FF-6169-4056-8077-06FFA93A5366}" type="slidenum">
              <a:rPr lang="en-US" smtClean="0"/>
              <a:pPr>
                <a:spcAft>
                  <a:spcPts val="600"/>
                </a:spcAft>
              </a:pPr>
              <a:t>104</a:t>
            </a:fld>
            <a:endParaRPr lang="en-US" dirty="0"/>
          </a:p>
        </p:txBody>
      </p:sp>
      <p:pic>
        <p:nvPicPr>
          <p:cNvPr id="10" name="Picture 9">
            <a:extLst>
              <a:ext uri="{FF2B5EF4-FFF2-40B4-BE49-F238E27FC236}">
                <a16:creationId xmlns:a16="http://schemas.microsoft.com/office/drawing/2014/main" id="{B2240073-11A5-8C02-3C09-BC9487B63515}"/>
              </a:ext>
            </a:extLst>
          </p:cNvPr>
          <p:cNvPicPr>
            <a:picLocks noChangeAspect="1"/>
          </p:cNvPicPr>
          <p:nvPr/>
        </p:nvPicPr>
        <p:blipFill>
          <a:blip r:embed="rId2"/>
          <a:stretch>
            <a:fillRect/>
          </a:stretch>
        </p:blipFill>
        <p:spPr>
          <a:xfrm>
            <a:off x="6237008" y="2105818"/>
            <a:ext cx="5134733" cy="2846070"/>
          </a:xfrm>
          <a:prstGeom prst="rect">
            <a:avLst/>
          </a:prstGeom>
        </p:spPr>
      </p:pic>
      <p:pic>
        <p:nvPicPr>
          <p:cNvPr id="11" name="Picture 10">
            <a:extLst>
              <a:ext uri="{FF2B5EF4-FFF2-40B4-BE49-F238E27FC236}">
                <a16:creationId xmlns:a16="http://schemas.microsoft.com/office/drawing/2014/main" id="{6EDABF5B-387E-D5AD-BC2A-F60FC0ED4B45}"/>
              </a:ext>
            </a:extLst>
          </p:cNvPr>
          <p:cNvPicPr>
            <a:picLocks noChangeAspect="1"/>
          </p:cNvPicPr>
          <p:nvPr/>
        </p:nvPicPr>
        <p:blipFill>
          <a:blip r:embed="rId3"/>
          <a:stretch>
            <a:fillRect/>
          </a:stretch>
        </p:blipFill>
        <p:spPr>
          <a:xfrm>
            <a:off x="1049858" y="2105818"/>
            <a:ext cx="4770607" cy="2754630"/>
          </a:xfrm>
          <a:prstGeom prst="rect">
            <a:avLst/>
          </a:prstGeom>
        </p:spPr>
      </p:pic>
      <p:grpSp>
        <p:nvGrpSpPr>
          <p:cNvPr id="2" name="Group 1">
            <a:extLst>
              <a:ext uri="{FF2B5EF4-FFF2-40B4-BE49-F238E27FC236}">
                <a16:creationId xmlns:a16="http://schemas.microsoft.com/office/drawing/2014/main" id="{AB32EE8E-EEC8-A2EB-EA23-486015925F24}"/>
              </a:ext>
            </a:extLst>
          </p:cNvPr>
          <p:cNvGrpSpPr/>
          <p:nvPr/>
        </p:nvGrpSpPr>
        <p:grpSpPr>
          <a:xfrm>
            <a:off x="1553588" y="350820"/>
            <a:ext cx="10515600" cy="1235742"/>
            <a:chOff x="3047458" y="2119911"/>
            <a:chExt cx="2393845" cy="1235742"/>
          </a:xfrm>
        </p:grpSpPr>
        <p:sp>
          <p:nvSpPr>
            <p:cNvPr id="6" name="Rectangle 5">
              <a:extLst>
                <a:ext uri="{FF2B5EF4-FFF2-40B4-BE49-F238E27FC236}">
                  <a16:creationId xmlns:a16="http://schemas.microsoft.com/office/drawing/2014/main" id="{C88ADC42-A7EA-2C7D-2AB7-4F334CCC4E79}"/>
                </a:ext>
              </a:extLst>
            </p:cNvPr>
            <p:cNvSpPr/>
            <p:nvPr/>
          </p:nvSpPr>
          <p:spPr>
            <a:xfrm>
              <a:off x="3047458" y="2119911"/>
              <a:ext cx="2393845" cy="12357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3" name="TextBox 12">
              <a:extLst>
                <a:ext uri="{FF2B5EF4-FFF2-40B4-BE49-F238E27FC236}">
                  <a16:creationId xmlns:a16="http://schemas.microsoft.com/office/drawing/2014/main" id="{9C790DB4-1951-8897-0D20-96B27F055B50}"/>
                </a:ext>
              </a:extLst>
            </p:cNvPr>
            <p:cNvSpPr txBox="1"/>
            <p:nvPr/>
          </p:nvSpPr>
          <p:spPr>
            <a:xfrm>
              <a:off x="3047458" y="2119911"/>
              <a:ext cx="2393845" cy="1235742"/>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3200" b="1" i="0" dirty="0"/>
                <a:t>11.4 </a:t>
              </a:r>
              <a:r>
                <a:rPr lang="en-US" sz="3200" b="1" dirty="0"/>
                <a:t>Best Model Results(Cont.)</a:t>
              </a:r>
            </a:p>
          </p:txBody>
        </p:sp>
      </p:grpSp>
      <p:sp>
        <p:nvSpPr>
          <p:cNvPr id="14" name="Rectangle 13" descr="Checkmark with solid fill">
            <a:extLst>
              <a:ext uri="{FF2B5EF4-FFF2-40B4-BE49-F238E27FC236}">
                <a16:creationId xmlns:a16="http://schemas.microsoft.com/office/drawing/2014/main" id="{848181A8-CFA7-0560-5C4E-BAE8462EFED2}"/>
              </a:ext>
            </a:extLst>
          </p:cNvPr>
          <p:cNvSpPr/>
          <p:nvPr/>
        </p:nvSpPr>
        <p:spPr>
          <a:xfrm>
            <a:off x="729112" y="612781"/>
            <a:ext cx="810000" cy="810000"/>
          </a:xfrm>
          <a:prstGeom prst="rect">
            <a:avLst/>
          </a:prstGeom>
          <a:blipFill>
            <a:blip r:embed="rId4">
              <a:extLs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shade val="50000"/>
              <a:hueOff val="-205138"/>
              <a:satOff val="-3904"/>
              <a:lumOff val="18236"/>
              <a:alphaOff val="0"/>
            </a:schemeClr>
          </a:effectRef>
          <a:fontRef idx="minor">
            <a:schemeClr val="lt1"/>
          </a:fontRef>
        </p:style>
        <p:txBody>
          <a:bodyPr/>
          <a:lstStyle/>
          <a:p>
            <a:endParaRPr lang="en-US" dirty="0"/>
          </a:p>
        </p:txBody>
      </p:sp>
      <p:sp>
        <p:nvSpPr>
          <p:cNvPr id="17" name="TextBox 16">
            <a:hlinkClick r:id="rId6"/>
            <a:extLst>
              <a:ext uri="{FF2B5EF4-FFF2-40B4-BE49-F238E27FC236}">
                <a16:creationId xmlns:a16="http://schemas.microsoft.com/office/drawing/2014/main" id="{51D4E86B-4B23-5F82-2EF1-3D33F7E5E173}"/>
              </a:ext>
            </a:extLst>
          </p:cNvPr>
          <p:cNvSpPr txBox="1"/>
          <p:nvPr/>
        </p:nvSpPr>
        <p:spPr>
          <a:xfrm>
            <a:off x="3254644" y="5120625"/>
            <a:ext cx="783956" cy="369332"/>
          </a:xfrm>
          <a:prstGeom prst="rect">
            <a:avLst/>
          </a:prstGeom>
          <a:noFill/>
        </p:spPr>
        <p:txBody>
          <a:bodyPr wrap="square" rtlCol="0">
            <a:spAutoFit/>
          </a:bodyPr>
          <a:lstStyle/>
          <a:p>
            <a:r>
              <a:rPr lang="en-US" dirty="0">
                <a:hlinkClick r:id="rId7"/>
              </a:rPr>
              <a:t>link</a:t>
            </a:r>
            <a:endParaRPr lang="en-US" dirty="0"/>
          </a:p>
        </p:txBody>
      </p:sp>
      <p:sp>
        <p:nvSpPr>
          <p:cNvPr id="18" name="TextBox 17">
            <a:hlinkClick r:id="rId8"/>
            <a:extLst>
              <a:ext uri="{FF2B5EF4-FFF2-40B4-BE49-F238E27FC236}">
                <a16:creationId xmlns:a16="http://schemas.microsoft.com/office/drawing/2014/main" id="{15AD8220-E04A-D8B6-DDC9-CC4907279B02}"/>
              </a:ext>
            </a:extLst>
          </p:cNvPr>
          <p:cNvSpPr txBox="1"/>
          <p:nvPr/>
        </p:nvSpPr>
        <p:spPr>
          <a:xfrm>
            <a:off x="8804374" y="5120625"/>
            <a:ext cx="530915" cy="369332"/>
          </a:xfrm>
          <a:prstGeom prst="rect">
            <a:avLst/>
          </a:prstGeom>
          <a:noFill/>
        </p:spPr>
        <p:txBody>
          <a:bodyPr wrap="none" rtlCol="0">
            <a:spAutoFit/>
          </a:bodyPr>
          <a:lstStyle/>
          <a:p>
            <a:r>
              <a:rPr lang="en-US" dirty="0">
                <a:hlinkClick r:id="rId7"/>
              </a:rPr>
              <a:t>link</a:t>
            </a:r>
            <a:endParaRPr lang="en-US" dirty="0"/>
          </a:p>
        </p:txBody>
      </p:sp>
    </p:spTree>
    <p:extLst>
      <p:ext uri="{BB962C8B-B14F-4D97-AF65-F5344CB8AC3E}">
        <p14:creationId xmlns:p14="http://schemas.microsoft.com/office/powerpoint/2010/main" val="289887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8D0A8-754C-81FA-4BB5-68245006CEE1}"/>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0103359D-3833-FFCC-F652-9C6F393E216A}"/>
              </a:ext>
            </a:extLst>
          </p:cNvPr>
          <p:cNvSpPr>
            <a:spLocks noGrp="1"/>
          </p:cNvSpPr>
          <p:nvPr>
            <p:ph type="dt" sz="half" idx="10"/>
          </p:nvPr>
        </p:nvSpPr>
        <p:spPr/>
        <p:txBody>
          <a:bodyPr/>
          <a:lstStyle/>
          <a:p>
            <a:fld id="{696027F3-E20D-431B-BB47-EEEA77CF167E}" type="datetime2">
              <a:rPr lang="en-US" smtClean="0"/>
              <a:t>Friday, June 13, 2025</a:t>
            </a:fld>
            <a:endParaRPr lang="en-US"/>
          </a:p>
        </p:txBody>
      </p:sp>
      <p:sp>
        <p:nvSpPr>
          <p:cNvPr id="3" name="Slide Number Placeholder 2">
            <a:extLst>
              <a:ext uri="{FF2B5EF4-FFF2-40B4-BE49-F238E27FC236}">
                <a16:creationId xmlns:a16="http://schemas.microsoft.com/office/drawing/2014/main" id="{DAE13DB4-8B1B-61A6-912B-618AD1CF755B}"/>
              </a:ext>
            </a:extLst>
          </p:cNvPr>
          <p:cNvSpPr>
            <a:spLocks noGrp="1"/>
          </p:cNvSpPr>
          <p:nvPr>
            <p:ph type="sldNum" sz="quarter" idx="12"/>
          </p:nvPr>
        </p:nvSpPr>
        <p:spPr/>
        <p:txBody>
          <a:bodyPr/>
          <a:lstStyle/>
          <a:p>
            <a:fld id="{73B850FF-6169-4056-8077-06FFA93A5366}" type="slidenum">
              <a:rPr lang="en-US" smtClean="0"/>
              <a:t>105</a:t>
            </a:fld>
            <a:endParaRPr lang="en-US"/>
          </a:p>
        </p:txBody>
      </p:sp>
      <p:sp>
        <p:nvSpPr>
          <p:cNvPr id="4" name="Google Shape;107;p2">
            <a:extLst>
              <a:ext uri="{FF2B5EF4-FFF2-40B4-BE49-F238E27FC236}">
                <a16:creationId xmlns:a16="http://schemas.microsoft.com/office/drawing/2014/main" id="{10D879DD-C64C-8EB5-DC41-17D76513B2D1}"/>
              </a:ext>
            </a:extLst>
          </p:cNvPr>
          <p:cNvSpPr txBox="1"/>
          <p:nvPr/>
        </p:nvSpPr>
        <p:spPr>
          <a:xfrm>
            <a:off x="185270" y="273699"/>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Objectives</a:t>
            </a:r>
            <a:endParaRPr b="1" dirty="0">
              <a:sym typeface="Arial"/>
            </a:endParaRPr>
          </a:p>
        </p:txBody>
      </p:sp>
      <p:cxnSp>
        <p:nvCxnSpPr>
          <p:cNvPr id="5" name="Google Shape;108;p2">
            <a:extLst>
              <a:ext uri="{FF2B5EF4-FFF2-40B4-BE49-F238E27FC236}">
                <a16:creationId xmlns:a16="http://schemas.microsoft.com/office/drawing/2014/main" id="{06174847-BECA-8695-8D63-F9668937A8DE}"/>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6" name="Google Shape;109;p2">
            <a:extLst>
              <a:ext uri="{FF2B5EF4-FFF2-40B4-BE49-F238E27FC236}">
                <a16:creationId xmlns:a16="http://schemas.microsoft.com/office/drawing/2014/main" id="{3A075EDA-758D-51F7-78AC-33A6CDCA5AAD}"/>
              </a:ext>
            </a:extLst>
          </p:cNvPr>
          <p:cNvSpPr txBox="1"/>
          <p:nvPr/>
        </p:nvSpPr>
        <p:spPr>
          <a:xfrm>
            <a:off x="415471" y="1546349"/>
            <a:ext cx="11358000" cy="4555200"/>
          </a:xfrm>
          <a:prstGeom prst="rect">
            <a:avLst/>
          </a:prstGeom>
          <a:noFill/>
          <a:ln>
            <a:noFill/>
          </a:ln>
        </p:spPr>
        <p:txBody>
          <a:bodyPr spcFirstLastPara="1" wrap="square" lIns="117825" tIns="117825" rIns="117825" bIns="117825" anchor="t" anchorCtr="0">
            <a:normAutofit lnSpcReduction="10000"/>
          </a:bodyPr>
          <a:lstStyle/>
          <a:p>
            <a:pPr marL="76200" marR="0" lvl="0" algn="l" rtl="0">
              <a:lnSpc>
                <a:spcPct val="115000"/>
              </a:lnSpc>
              <a:spcBef>
                <a:spcPts val="0"/>
              </a:spcBef>
              <a:spcAft>
                <a:spcPts val="0"/>
              </a:spcAft>
              <a:buClr>
                <a:schemeClr val="dk1"/>
              </a:buClr>
              <a:buSzPts val="3400"/>
            </a:pPr>
            <a:r>
              <a:rPr lang="en-US" sz="2800" dirty="0">
                <a:solidFill>
                  <a:schemeClr val="tx2"/>
                </a:solidFill>
              </a:rPr>
              <a:t>1- Quick overview of the problem.</a:t>
            </a:r>
          </a:p>
          <a:p>
            <a:pPr marL="76200">
              <a:lnSpc>
                <a:spcPct val="125000"/>
              </a:lnSpc>
              <a:buClr>
                <a:schemeClr val="dk1"/>
              </a:buClr>
              <a:buSzPts val="3400"/>
            </a:pPr>
            <a:r>
              <a:rPr lang="en-US" sz="2800" dirty="0">
                <a:solidFill>
                  <a:schemeClr val="tx2"/>
                </a:solidFill>
              </a:rPr>
              <a:t>2- Explore Scientific Background.</a:t>
            </a:r>
          </a:p>
          <a:p>
            <a:pPr marL="76200" marR="0" lvl="0" algn="l" rtl="0">
              <a:lnSpc>
                <a:spcPct val="115000"/>
              </a:lnSpc>
              <a:spcBef>
                <a:spcPts val="0"/>
              </a:spcBef>
              <a:spcAft>
                <a:spcPts val="0"/>
              </a:spcAft>
              <a:buClr>
                <a:schemeClr val="dk1"/>
              </a:buClr>
              <a:buSzPts val="3400"/>
            </a:pPr>
            <a:r>
              <a:rPr lang="en-US" sz="2800" dirty="0">
                <a:solidFill>
                  <a:schemeClr val="tx2"/>
                </a:solidFill>
              </a:rPr>
              <a:t>3- Comparison of related papers and systems.</a:t>
            </a:r>
          </a:p>
          <a:p>
            <a:pPr marL="76200" marR="0" lvl="0" algn="l" rtl="0">
              <a:lnSpc>
                <a:spcPct val="115000"/>
              </a:lnSpc>
              <a:spcBef>
                <a:spcPts val="0"/>
              </a:spcBef>
              <a:spcAft>
                <a:spcPts val="0"/>
              </a:spcAft>
              <a:buClr>
                <a:schemeClr val="dk1"/>
              </a:buClr>
              <a:buSzPts val="3400"/>
            </a:pPr>
            <a:r>
              <a:rPr lang="en-US" sz="2800" dirty="0">
                <a:solidFill>
                  <a:schemeClr val="tx2"/>
                </a:solidFill>
              </a:rPr>
              <a:t>4- Overview of the need to extend current solutions.</a:t>
            </a:r>
          </a:p>
          <a:p>
            <a:pPr marL="76200">
              <a:lnSpc>
                <a:spcPct val="115000"/>
              </a:lnSpc>
              <a:buClr>
                <a:schemeClr val="dk1"/>
              </a:buClr>
              <a:buSzPts val="3400"/>
            </a:pPr>
            <a:r>
              <a:rPr lang="en-US" sz="2800" dirty="0">
                <a:solidFill>
                  <a:schemeClr val="tx2"/>
                </a:solidFill>
              </a:rPr>
              <a:t>5- Overview of tools and system design.</a:t>
            </a:r>
            <a:br>
              <a:rPr lang="en-US" sz="2800" dirty="0">
                <a:solidFill>
                  <a:schemeClr val="tx2"/>
                </a:solidFill>
              </a:rPr>
            </a:br>
            <a:r>
              <a:rPr lang="en-US" sz="2800" dirty="0">
                <a:solidFill>
                  <a:schemeClr val="tx2"/>
                </a:solidFill>
              </a:rPr>
              <a:t>6- Overview of development and implementation.</a:t>
            </a:r>
            <a:br>
              <a:rPr lang="en-US" sz="2800" dirty="0">
                <a:solidFill>
                  <a:schemeClr val="tx2"/>
                </a:solidFill>
              </a:rPr>
            </a:br>
            <a:r>
              <a:rPr lang="en-US" sz="2800" dirty="0">
                <a:solidFill>
                  <a:schemeClr val="tx2"/>
                </a:solidFill>
              </a:rPr>
              <a:t>7- Experimental design and results.</a:t>
            </a:r>
            <a:br>
              <a:rPr lang="en-US" sz="2800" dirty="0">
                <a:solidFill>
                  <a:schemeClr val="tx2"/>
                </a:solidFill>
              </a:rPr>
            </a:br>
            <a:r>
              <a:rPr lang="en-US" sz="2800" dirty="0">
                <a:solidFill>
                  <a:schemeClr val="tx2"/>
                </a:solidFill>
              </a:rPr>
              <a:t>8- </a:t>
            </a:r>
            <a:r>
              <a:rPr lang="en-US" sz="2800" dirty="0">
                <a:ln w="0"/>
                <a:solidFill>
                  <a:schemeClr val="accent1"/>
                </a:solidFill>
                <a:effectLst>
                  <a:outerShdw blurRad="38100" dist="25400" dir="5400000" algn="ctr" rotWithShape="0">
                    <a:srgbClr val="6E747A">
                      <a:alpha val="43000"/>
                    </a:srgbClr>
                  </a:outerShdw>
                </a:effectLst>
              </a:rPr>
              <a:t>Demonstration of the implemented prototype.</a:t>
            </a:r>
            <a:br>
              <a:rPr lang="en-US" sz="2800" dirty="0">
                <a:solidFill>
                  <a:schemeClr val="tx2"/>
                </a:solidFill>
              </a:rPr>
            </a:br>
            <a:r>
              <a:rPr lang="en-US" sz="2800" dirty="0">
                <a:solidFill>
                  <a:schemeClr val="tx2"/>
                </a:solidFill>
              </a:rPr>
              <a:t>9- </a:t>
            </a:r>
            <a:r>
              <a:rPr lang="en-US" sz="2800" dirty="0">
                <a:solidFill>
                  <a:schemeClr val="tx2"/>
                </a:solidFill>
                <a:sym typeface="Arial"/>
              </a:rPr>
              <a:t>Conclusion and future directions</a:t>
            </a:r>
            <a:r>
              <a:rPr lang="en-US" sz="2800" dirty="0">
                <a:solidFill>
                  <a:schemeClr val="tx2"/>
                </a:solidFill>
              </a:rPr>
              <a:t>.</a:t>
            </a:r>
            <a:endParaRPr lang="en-US" sz="2800" dirty="0">
              <a:solidFill>
                <a:schemeClr val="tx2"/>
              </a:solidFill>
              <a:sym typeface="Arial"/>
            </a:endParaRPr>
          </a:p>
        </p:txBody>
      </p:sp>
      <p:sp>
        <p:nvSpPr>
          <p:cNvPr id="7" name="Footer Placeholder 6">
            <a:extLst>
              <a:ext uri="{FF2B5EF4-FFF2-40B4-BE49-F238E27FC236}">
                <a16:creationId xmlns:a16="http://schemas.microsoft.com/office/drawing/2014/main" id="{6C48B7F4-4336-5C36-CDD1-E48418C1194D}"/>
              </a:ext>
            </a:extLst>
          </p:cNvPr>
          <p:cNvSpPr>
            <a:spLocks noGrp="1"/>
          </p:cNvSpPr>
          <p:nvPr>
            <p:ph type="ftr" sz="quarter" idx="11"/>
          </p:nvPr>
        </p:nvSpPr>
        <p:spPr/>
        <p:txBody>
          <a:bodyPr/>
          <a:lstStyle/>
          <a:p>
            <a:r>
              <a:rPr lang="en-US"/>
              <a:t>Traffic MANAGER</a:t>
            </a:r>
          </a:p>
        </p:txBody>
      </p:sp>
    </p:spTree>
    <p:extLst>
      <p:ext uri="{BB962C8B-B14F-4D97-AF65-F5344CB8AC3E}">
        <p14:creationId xmlns:p14="http://schemas.microsoft.com/office/powerpoint/2010/main" val="219708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BDDAE-0D6D-9F62-D7EB-DB6F0C945411}"/>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02A5B0B-22F2-1722-F770-D851AE07C00E}"/>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E4C3A432-C523-C8F3-D49C-3A8BA48180B5}"/>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3F8AA268-2A41-3CE4-18CB-FC97AB537D7C}"/>
              </a:ext>
            </a:extLst>
          </p:cNvPr>
          <p:cNvSpPr>
            <a:spLocks noGrp="1"/>
          </p:cNvSpPr>
          <p:nvPr>
            <p:ph type="sldNum" sz="quarter" idx="12"/>
          </p:nvPr>
        </p:nvSpPr>
        <p:spPr/>
        <p:txBody>
          <a:bodyPr/>
          <a:lstStyle/>
          <a:p>
            <a:fld id="{73B850FF-6169-4056-8077-06FFA93A5366}" type="slidenum">
              <a:rPr lang="en-US" smtClean="0"/>
              <a:t>106</a:t>
            </a:fld>
            <a:endParaRPr lang="en-US" dirty="0"/>
          </a:p>
        </p:txBody>
      </p:sp>
      <p:sp>
        <p:nvSpPr>
          <p:cNvPr id="6" name="Google Shape;118;p3">
            <a:extLst>
              <a:ext uri="{FF2B5EF4-FFF2-40B4-BE49-F238E27FC236}">
                <a16:creationId xmlns:a16="http://schemas.microsoft.com/office/drawing/2014/main" id="{3E88E99D-D22D-35CC-6645-1E99323A5986}"/>
              </a:ext>
            </a:extLst>
          </p:cNvPr>
          <p:cNvSpPr txBox="1"/>
          <p:nvPr/>
        </p:nvSpPr>
        <p:spPr>
          <a:xfrm>
            <a:off x="270216" y="323252"/>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Agenda</a:t>
            </a:r>
            <a:endParaRPr b="1" dirty="0">
              <a:sym typeface="Arial"/>
            </a:endParaRPr>
          </a:p>
        </p:txBody>
      </p:sp>
      <p:cxnSp>
        <p:nvCxnSpPr>
          <p:cNvPr id="7" name="Google Shape;119;p3">
            <a:extLst>
              <a:ext uri="{FF2B5EF4-FFF2-40B4-BE49-F238E27FC236}">
                <a16:creationId xmlns:a16="http://schemas.microsoft.com/office/drawing/2014/main" id="{F5D714E7-727E-0D2A-C903-27ECE2526F8E}"/>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9" name="Google Shape;120;p3">
            <a:extLst>
              <a:ext uri="{FF2B5EF4-FFF2-40B4-BE49-F238E27FC236}">
                <a16:creationId xmlns:a16="http://schemas.microsoft.com/office/drawing/2014/main" id="{4A1C02FA-8AF7-2C4A-AD1E-CD53E948F57B}"/>
              </a:ext>
            </a:extLst>
          </p:cNvPr>
          <p:cNvSpPr txBox="1"/>
          <p:nvPr/>
        </p:nvSpPr>
        <p:spPr>
          <a:xfrm>
            <a:off x="415471" y="1536621"/>
            <a:ext cx="11358000" cy="4555200"/>
          </a:xfrm>
          <a:prstGeom prst="rect">
            <a:avLst/>
          </a:prstGeom>
          <a:noFill/>
          <a:ln>
            <a:noFill/>
          </a:ln>
        </p:spPr>
        <p:txBody>
          <a:bodyPr spcFirstLastPara="1" wrap="square" lIns="117825" tIns="117825" rIns="117825" bIns="117825" anchor="t" anchorCtr="0">
            <a:normAutofit fontScale="62500" lnSpcReduction="20000"/>
          </a:bodyPr>
          <a:lstStyle>
            <a:defPPr>
              <a:defRPr lang="en-US"/>
            </a:defPPr>
            <a:lvl1pPr marL="76200" marR="0" lvl="0">
              <a:lnSpc>
                <a:spcPct val="115000"/>
              </a:lnSpc>
              <a:spcBef>
                <a:spcPts val="0"/>
              </a:spcBef>
              <a:spcAft>
                <a:spcPts val="0"/>
              </a:spcAft>
              <a:buClr>
                <a:schemeClr val="dk1"/>
              </a:buClr>
              <a:buSzPts val="3400"/>
              <a:defRPr sz="2800">
                <a:solidFill>
                  <a:schemeClr val="tx2"/>
                </a:solidFill>
              </a:defRPr>
            </a:lvl1pPr>
          </a:lstStyle>
          <a:p>
            <a:pPr marL="590550" indent="-514350">
              <a:buClr>
                <a:srgbClr val="3333CC"/>
              </a:buClr>
              <a:buSzPct val="100000"/>
              <a:buFont typeface="+mj-lt"/>
              <a:buAutoNum type="arabicPeriod"/>
            </a:pPr>
            <a:r>
              <a:rPr lang="en-US" dirty="0">
                <a:sym typeface="Arial"/>
              </a:rPr>
              <a:t>Background of the problem </a:t>
            </a:r>
          </a:p>
          <a:p>
            <a:pPr marL="590550" indent="-514350">
              <a:buClr>
                <a:srgbClr val="3333CC"/>
              </a:buClr>
              <a:buSzPct val="100000"/>
              <a:buFont typeface="+mj-lt"/>
              <a:buAutoNum type="arabicPeriod"/>
            </a:pPr>
            <a:r>
              <a:rPr lang="en-US" sz="2900" dirty="0">
                <a:sym typeface="Arial"/>
              </a:rPr>
              <a:t>Scientific Background</a:t>
            </a:r>
            <a:endParaRPr sz="2900" dirty="0">
              <a:sym typeface="Arial"/>
            </a:endParaRPr>
          </a:p>
          <a:p>
            <a:pPr marL="590550" indent="-514350">
              <a:buClr>
                <a:srgbClr val="3333CC"/>
              </a:buClr>
              <a:buSzPct val="100000"/>
              <a:buFont typeface="+mj-lt"/>
              <a:buAutoNum type="arabicPeriod"/>
            </a:pPr>
            <a:r>
              <a:rPr lang="en-US" dirty="0">
                <a:sym typeface="Arial"/>
              </a:rPr>
              <a:t>Comparison between related papers</a:t>
            </a:r>
            <a:endParaRPr dirty="0"/>
          </a:p>
          <a:p>
            <a:pPr marL="590550" indent="-514350">
              <a:buClr>
                <a:srgbClr val="3333CC"/>
              </a:buClr>
              <a:buSzPct val="100000"/>
              <a:buFont typeface="+mj-lt"/>
              <a:buAutoNum type="arabicPeriod"/>
            </a:pPr>
            <a:r>
              <a:rPr lang="en-US" dirty="0">
                <a:sym typeface="Arial"/>
              </a:rPr>
              <a:t>Comparison between similar systems </a:t>
            </a:r>
            <a:endParaRPr dirty="0">
              <a:sym typeface="Arial"/>
            </a:endParaRPr>
          </a:p>
          <a:p>
            <a:pPr marL="590550" indent="-514350">
              <a:buClr>
                <a:srgbClr val="3333CC"/>
              </a:buClr>
              <a:buSzPct val="100000"/>
              <a:buFont typeface="+mj-lt"/>
              <a:buAutoNum type="arabicPeriod"/>
            </a:pPr>
            <a:r>
              <a:rPr lang="en-US" dirty="0">
                <a:sym typeface="Arial"/>
              </a:rPr>
              <a:t>Possible extensions to current solutions</a:t>
            </a:r>
            <a:endParaRPr dirty="0">
              <a:sym typeface="Arial"/>
            </a:endParaRPr>
          </a:p>
          <a:p>
            <a:pPr marL="590550" indent="-514350">
              <a:buClr>
                <a:srgbClr val="3333CC"/>
              </a:buClr>
              <a:buSzPct val="100000"/>
              <a:buFont typeface="+mj-lt"/>
              <a:buAutoNum type="arabicPeriod"/>
            </a:pPr>
            <a:r>
              <a:rPr lang="en-US" dirty="0">
                <a:sym typeface="Arial"/>
              </a:rPr>
              <a:t>Scope of work</a:t>
            </a:r>
            <a:endParaRPr dirty="0">
              <a:sym typeface="Arial"/>
            </a:endParaRPr>
          </a:p>
          <a:p>
            <a:pPr marL="590550" indent="-514350">
              <a:buClr>
                <a:srgbClr val="3333CC"/>
              </a:buClr>
              <a:buSzPct val="100000"/>
              <a:buFont typeface="+mj-lt"/>
              <a:buAutoNum type="arabicPeriod"/>
            </a:pPr>
            <a:r>
              <a:rPr lang="en-US" sz="2900" dirty="0">
                <a:sym typeface="Arial"/>
              </a:rPr>
              <a:t>Project plan</a:t>
            </a:r>
            <a:endParaRPr sz="2900" dirty="0"/>
          </a:p>
          <a:p>
            <a:pPr marL="590550" indent="-514350">
              <a:buClr>
                <a:srgbClr val="3333CC"/>
              </a:buClr>
              <a:buSzPct val="100000"/>
              <a:buFont typeface="+mj-lt"/>
              <a:buAutoNum type="arabicPeriod"/>
            </a:pPr>
            <a:r>
              <a:rPr lang="en-US" dirty="0">
                <a:sym typeface="Arial"/>
              </a:rPr>
              <a:t>Tools and environment </a:t>
            </a:r>
          </a:p>
          <a:p>
            <a:pPr marL="590550" indent="-514350">
              <a:buClr>
                <a:srgbClr val="3333CC"/>
              </a:buClr>
              <a:buSzPct val="100000"/>
              <a:buFont typeface="+mj-lt"/>
              <a:buAutoNum type="arabicPeriod"/>
            </a:pPr>
            <a:r>
              <a:rPr lang="en-US" dirty="0">
                <a:sym typeface="Arial"/>
              </a:rPr>
              <a:t>Overview of environment and data</a:t>
            </a:r>
          </a:p>
          <a:p>
            <a:pPr marL="590550" indent="-514350">
              <a:buClr>
                <a:srgbClr val="3333CC"/>
              </a:buClr>
              <a:buSzPct val="100000"/>
              <a:buFont typeface="+mj-lt"/>
              <a:buAutoNum type="arabicPeriod"/>
            </a:pPr>
            <a:r>
              <a:rPr lang="en-US" dirty="0">
                <a:sym typeface="Arial"/>
              </a:rPr>
              <a:t>Experiments design</a:t>
            </a:r>
          </a:p>
          <a:p>
            <a:pPr marL="590550" indent="-514350">
              <a:buClr>
                <a:srgbClr val="3333CC"/>
              </a:buClr>
              <a:buSzPct val="100000"/>
              <a:buFont typeface="+mj-lt"/>
              <a:buAutoNum type="arabicPeriod"/>
            </a:pPr>
            <a:r>
              <a:rPr lang="en-US" dirty="0">
                <a:sym typeface="Arial"/>
              </a:rPr>
              <a:t>Result of experiments</a:t>
            </a:r>
          </a:p>
          <a:p>
            <a:pPr marL="590550" indent="-514350">
              <a:buClr>
                <a:srgbClr val="3333CC"/>
              </a:buClr>
              <a:buSzPct val="100000"/>
              <a:buFont typeface="+mj-lt"/>
              <a:buAutoNum type="arabicPeriod"/>
            </a:pPr>
            <a:r>
              <a:rPr lang="en-US" dirty="0">
                <a:ln w="0"/>
                <a:solidFill>
                  <a:schemeClr val="accent1"/>
                </a:solidFill>
                <a:effectLst>
                  <a:outerShdw blurRad="38100" dist="25400" dir="5400000" algn="ctr" rotWithShape="0">
                    <a:srgbClr val="6E747A">
                      <a:alpha val="43000"/>
                    </a:srgbClr>
                  </a:outerShdw>
                </a:effectLst>
                <a:sym typeface="Arial"/>
              </a:rPr>
              <a:t>Mobile implementation </a:t>
            </a:r>
          </a:p>
          <a:p>
            <a:pPr marL="590550" indent="-514350">
              <a:buClr>
                <a:srgbClr val="3333CC"/>
              </a:buClr>
              <a:buSzPct val="100000"/>
              <a:buFont typeface="+mj-lt"/>
              <a:buAutoNum type="arabicPeriod"/>
            </a:pPr>
            <a:r>
              <a:rPr lang="en-US" dirty="0"/>
              <a:t>Prototype implementation</a:t>
            </a:r>
          </a:p>
          <a:p>
            <a:pPr marL="590550" indent="-514350">
              <a:buClr>
                <a:srgbClr val="3333CC"/>
              </a:buClr>
              <a:buSzPct val="100000"/>
              <a:buFont typeface="+mj-lt"/>
              <a:buAutoNum type="arabicPeriod"/>
            </a:pPr>
            <a:r>
              <a:rPr lang="en-US" dirty="0">
                <a:sym typeface="Arial"/>
              </a:rPr>
              <a:t>Conclusion</a:t>
            </a:r>
            <a:endParaRPr lang="en-US" dirty="0"/>
          </a:p>
          <a:p>
            <a:pPr marL="590550" indent="-514350">
              <a:buClr>
                <a:srgbClr val="3333CC"/>
              </a:buClr>
              <a:buSzPct val="100000"/>
              <a:buFont typeface="+mj-lt"/>
              <a:buAutoNum type="arabicPeriod"/>
            </a:pPr>
            <a:r>
              <a:rPr lang="en-US" dirty="0">
                <a:sym typeface="Arial"/>
              </a:rPr>
              <a:t>Future work </a:t>
            </a:r>
            <a:endParaRPr lang="en-US" dirty="0"/>
          </a:p>
        </p:txBody>
      </p:sp>
    </p:spTree>
    <p:extLst>
      <p:ext uri="{BB962C8B-B14F-4D97-AF65-F5344CB8AC3E}">
        <p14:creationId xmlns:p14="http://schemas.microsoft.com/office/powerpoint/2010/main" val="261781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EACF7-1CAE-07FA-77F1-9CD28B15975D}"/>
            </a:ext>
          </a:extLst>
        </p:cNvPr>
        <p:cNvGrpSpPr/>
        <p:nvPr/>
      </p:nvGrpSpPr>
      <p:grpSpPr>
        <a:xfrm>
          <a:off x="0" y="0"/>
          <a:ext cx="0" cy="0"/>
          <a:chOff x="0" y="0"/>
          <a:chExt cx="0" cy="0"/>
        </a:xfrm>
      </p:grpSpPr>
      <p:sp>
        <p:nvSpPr>
          <p:cNvPr id="18" name="Rectangle: Rounded Corners 17" descr="Blurred view of high-speed cars on freeway at night">
            <a:extLst>
              <a:ext uri="{FF2B5EF4-FFF2-40B4-BE49-F238E27FC236}">
                <a16:creationId xmlns:a16="http://schemas.microsoft.com/office/drawing/2014/main" id="{33234E6C-60DC-FDDE-F999-8249BAA9319E}"/>
              </a:ext>
            </a:extLst>
          </p:cNvPr>
          <p:cNvSpPr/>
          <p:nvPr/>
        </p:nvSpPr>
        <p:spPr>
          <a:xfrm>
            <a:off x="5951621" y="1690688"/>
            <a:ext cx="4868637" cy="4351338"/>
          </a:xfrm>
          <a:prstGeom prst="roundRect">
            <a:avLst>
              <a:gd name="adj" fmla="val 34832"/>
            </a:avLst>
          </a:prstGeom>
          <a:blipFill dpi="0" rotWithShape="1">
            <a:blip r:embed="rId2">
              <a:extLst>
                <a:ext uri="{28A0092B-C50C-407E-A947-70E740481C1C}">
                  <a14:useLocalDpi xmlns:a14="http://schemas.microsoft.com/office/drawing/2010/main" val="0"/>
                </a:ext>
              </a:extLst>
            </a:blip>
            <a:srcRect/>
            <a:stretch>
              <a:fillRect/>
            </a:stretch>
          </a:blip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Date Placeholder 1">
            <a:extLst>
              <a:ext uri="{FF2B5EF4-FFF2-40B4-BE49-F238E27FC236}">
                <a16:creationId xmlns:a16="http://schemas.microsoft.com/office/drawing/2014/main" id="{679A72A9-E981-86DE-889B-05E84326D86A}"/>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6AE97AEA-1625-AB15-C716-83EE002AC5D1}"/>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886093D3-A4D6-B3CB-6698-DED11EAFFAA8}"/>
              </a:ext>
            </a:extLst>
          </p:cNvPr>
          <p:cNvSpPr>
            <a:spLocks noGrp="1"/>
          </p:cNvSpPr>
          <p:nvPr>
            <p:ph type="sldNum" sz="quarter" idx="12"/>
          </p:nvPr>
        </p:nvSpPr>
        <p:spPr/>
        <p:txBody>
          <a:bodyPr/>
          <a:lstStyle/>
          <a:p>
            <a:fld id="{73B850FF-6169-4056-8077-06FFA93A5366}" type="slidenum">
              <a:rPr lang="en-US" smtClean="0"/>
              <a:t>107</a:t>
            </a:fld>
            <a:endParaRPr lang="en-US" dirty="0"/>
          </a:p>
        </p:txBody>
      </p:sp>
      <p:sp>
        <p:nvSpPr>
          <p:cNvPr id="12" name="Content Placeholder 11">
            <a:extLst>
              <a:ext uri="{FF2B5EF4-FFF2-40B4-BE49-F238E27FC236}">
                <a16:creationId xmlns:a16="http://schemas.microsoft.com/office/drawing/2014/main" id="{D55F6FE8-A0B8-5CD0-4A9A-7284920E08DD}"/>
              </a:ext>
            </a:extLst>
          </p:cNvPr>
          <p:cNvSpPr>
            <a:spLocks noGrp="1"/>
          </p:cNvSpPr>
          <p:nvPr>
            <p:ph idx="4294967295"/>
          </p:nvPr>
        </p:nvSpPr>
        <p:spPr>
          <a:xfrm>
            <a:off x="625642" y="1739741"/>
            <a:ext cx="5065713" cy="4351338"/>
          </a:xfrm>
        </p:spPr>
        <p:txBody>
          <a:bodyPr/>
          <a:lstStyle/>
          <a:p>
            <a:r>
              <a:rPr lang="en-US" sz="2800" b="0" i="0" u="none" strike="noStrike" cap="none" dirty="0">
                <a:solidFill>
                  <a:srgbClr val="000000"/>
                </a:solidFill>
                <a:latin typeface="Times New Roman"/>
                <a:ea typeface="Times New Roman"/>
                <a:cs typeface="Times New Roman"/>
                <a:sym typeface="Times New Roman"/>
              </a:rPr>
              <a:t> The following QR is link     DEMO: </a:t>
            </a:r>
            <a:r>
              <a:rPr lang="en-US" sz="2800" b="0" i="0" u="sng" strike="noStrike" cap="none" dirty="0">
                <a:solidFill>
                  <a:srgbClr val="000000"/>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LINK</a:t>
            </a:r>
            <a:r>
              <a:rPr lang="en-US" sz="2800" b="0" i="0" u="none" strike="noStrike" cap="none" dirty="0">
                <a:solidFill>
                  <a:srgbClr val="000000"/>
                </a:solidFill>
                <a:latin typeface="Times New Roman"/>
                <a:ea typeface="Times New Roman"/>
                <a:cs typeface="Times New Roman"/>
                <a:sym typeface="Times New Roman"/>
              </a:rPr>
              <a:t>	</a:t>
            </a:r>
            <a:endParaRPr lang="en-US" sz="2800" b="0" i="0" u="none" strike="noStrike" cap="none" dirty="0">
              <a:solidFill>
                <a:srgbClr val="000000"/>
              </a:solidFill>
              <a:latin typeface="Arial"/>
              <a:ea typeface="Arial"/>
              <a:cs typeface="Arial"/>
              <a:sym typeface="Arial"/>
            </a:endParaRPr>
          </a:p>
          <a:p>
            <a:endParaRPr lang="en-US" dirty="0"/>
          </a:p>
        </p:txBody>
      </p:sp>
      <p:cxnSp>
        <p:nvCxnSpPr>
          <p:cNvPr id="7" name="Google Shape;170;p30">
            <a:extLst>
              <a:ext uri="{FF2B5EF4-FFF2-40B4-BE49-F238E27FC236}">
                <a16:creationId xmlns:a16="http://schemas.microsoft.com/office/drawing/2014/main" id="{A2AC246D-26DA-5863-96FC-A0C7F931973E}"/>
              </a:ext>
            </a:extLst>
          </p:cNvPr>
          <p:cNvCxnSpPr/>
          <p:nvPr/>
        </p:nvCxnSpPr>
        <p:spPr>
          <a:xfrm>
            <a:off x="-18900" y="1448733"/>
            <a:ext cx="12210900" cy="0"/>
          </a:xfrm>
          <a:prstGeom prst="straightConnector1">
            <a:avLst/>
          </a:prstGeom>
          <a:noFill/>
          <a:ln w="25400" cap="flat" cmpd="sng">
            <a:solidFill>
              <a:schemeClr val="dk1"/>
            </a:solidFill>
            <a:prstDash val="solid"/>
            <a:miter lim="800000"/>
            <a:headEnd type="none" w="sm" len="sm"/>
            <a:tailEnd type="none" w="sm" len="sm"/>
          </a:ln>
        </p:spPr>
      </p:cxnSp>
      <p:pic>
        <p:nvPicPr>
          <p:cNvPr id="17" name="Google Shape;983;p106">
            <a:extLst>
              <a:ext uri="{FF2B5EF4-FFF2-40B4-BE49-F238E27FC236}">
                <a16:creationId xmlns:a16="http://schemas.microsoft.com/office/drawing/2014/main" id="{FF21BCCB-4E02-78BD-0D62-D4B33759F259}"/>
              </a:ext>
            </a:extLst>
          </p:cNvPr>
          <p:cNvPicPr preferRelativeResize="0"/>
          <p:nvPr/>
        </p:nvPicPr>
        <p:blipFill>
          <a:blip r:embed="rId4">
            <a:extLst>
              <a:ext uri="{28A0092B-C50C-407E-A947-70E740481C1C}">
                <a14:useLocalDpi xmlns:a14="http://schemas.microsoft.com/office/drawing/2010/main" val="0"/>
              </a:ext>
            </a:extLst>
          </a:blip>
          <a:srcRect l="11575" t="12996" r="10434" b="11759"/>
          <a:stretch/>
        </p:blipFill>
        <p:spPr>
          <a:xfrm>
            <a:off x="7361695" y="2712204"/>
            <a:ext cx="2200760" cy="2123268"/>
          </a:xfrm>
          <a:prstGeom prst="rect">
            <a:avLst/>
          </a:prstGeom>
          <a:noFill/>
          <a:ln>
            <a:noFill/>
          </a:ln>
        </p:spPr>
      </p:pic>
      <p:sp>
        <p:nvSpPr>
          <p:cNvPr id="8" name="Title 7">
            <a:extLst>
              <a:ext uri="{FF2B5EF4-FFF2-40B4-BE49-F238E27FC236}">
                <a16:creationId xmlns:a16="http://schemas.microsoft.com/office/drawing/2014/main" id="{07C0CD5D-8567-4C43-08B6-A4F1172B2DDC}"/>
              </a:ext>
            </a:extLst>
          </p:cNvPr>
          <p:cNvSpPr>
            <a:spLocks noGrp="1"/>
          </p:cNvSpPr>
          <p:nvPr>
            <p:ph type="title"/>
          </p:nvPr>
        </p:nvSpPr>
        <p:spPr>
          <a:xfrm>
            <a:off x="778174" y="387389"/>
            <a:ext cx="10346894" cy="1146137"/>
          </a:xfrm>
        </p:spPr>
        <p:txBody>
          <a:bodyPr anchor="ctr">
            <a:normAutofit/>
          </a:bodyPr>
          <a:lstStyle/>
          <a:p>
            <a:r>
              <a:rPr lang="en-US" dirty="0"/>
              <a:t>12. Mobile implementation(Cont.)</a:t>
            </a:r>
          </a:p>
        </p:txBody>
      </p:sp>
    </p:spTree>
    <p:extLst>
      <p:ext uri="{BB962C8B-B14F-4D97-AF65-F5344CB8AC3E}">
        <p14:creationId xmlns:p14="http://schemas.microsoft.com/office/powerpoint/2010/main" val="285756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063CAC-359B-FCCF-8A57-E6E5B0ECA54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7"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0" name="Freeform: Shape 9">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2" name="Freeform: Shape 11">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8" name="Title 7">
            <a:extLst>
              <a:ext uri="{FF2B5EF4-FFF2-40B4-BE49-F238E27FC236}">
                <a16:creationId xmlns:a16="http://schemas.microsoft.com/office/drawing/2014/main" id="{2E9F6733-994C-526E-73E4-8BEDE9C61942}"/>
              </a:ext>
            </a:extLst>
          </p:cNvPr>
          <p:cNvSpPr>
            <a:spLocks noGrp="1"/>
          </p:cNvSpPr>
          <p:nvPr>
            <p:ph type="title"/>
          </p:nvPr>
        </p:nvSpPr>
        <p:spPr>
          <a:xfrm>
            <a:off x="939721" y="343412"/>
            <a:ext cx="8966279" cy="1044538"/>
          </a:xfrm>
        </p:spPr>
        <p:txBody>
          <a:bodyPr>
            <a:normAutofit/>
          </a:bodyPr>
          <a:lstStyle/>
          <a:p>
            <a:r>
              <a:rPr lang="en-US" dirty="0"/>
              <a:t>12. Mobile implementation</a:t>
            </a:r>
          </a:p>
        </p:txBody>
      </p:sp>
      <p:sp>
        <p:nvSpPr>
          <p:cNvPr id="6" name="Content Placeholder 5">
            <a:extLst>
              <a:ext uri="{FF2B5EF4-FFF2-40B4-BE49-F238E27FC236}">
                <a16:creationId xmlns:a16="http://schemas.microsoft.com/office/drawing/2014/main" id="{9A53E654-5E22-D972-27A3-34F3E7D3FFB9}"/>
              </a:ext>
            </a:extLst>
          </p:cNvPr>
          <p:cNvSpPr>
            <a:spLocks noGrp="1"/>
          </p:cNvSpPr>
          <p:nvPr>
            <p:ph idx="1"/>
          </p:nvPr>
        </p:nvSpPr>
        <p:spPr>
          <a:xfrm>
            <a:off x="1355899" y="1644245"/>
            <a:ext cx="6868670" cy="3957640"/>
          </a:xfrm>
        </p:spPr>
        <p:txBody>
          <a:bodyPr>
            <a:noAutofit/>
          </a:bodyPr>
          <a:lstStyle/>
          <a:p>
            <a:pPr algn="just">
              <a:lnSpc>
                <a:spcPct val="100000"/>
              </a:lnSpc>
              <a:buNone/>
            </a:pPr>
            <a:r>
              <a:rPr lang="en-US" sz="2000" b="1" dirty="0">
                <a:latin typeface="+mj-lt"/>
              </a:rPr>
              <a:t>🚗  DRIVE MATE – Smart Traffic Management App</a:t>
            </a:r>
          </a:p>
          <a:p>
            <a:pPr algn="just">
              <a:lnSpc>
                <a:spcPct val="100000"/>
              </a:lnSpc>
              <a:buFont typeface="Arial" panose="020B0604020202020204" pitchFamily="34" charset="0"/>
              <a:buChar char="•"/>
            </a:pPr>
            <a:r>
              <a:rPr lang="en-US" sz="2000" b="1" dirty="0">
                <a:latin typeface="+mj-lt"/>
              </a:rPr>
              <a:t>Purpose</a:t>
            </a:r>
            <a:r>
              <a:rPr lang="en-US" sz="2000" dirty="0">
                <a:latin typeface="+mj-lt"/>
              </a:rPr>
              <a:t>: Enhance emergency response and road safety through intelligent traffic control.</a:t>
            </a:r>
          </a:p>
          <a:p>
            <a:pPr algn="just">
              <a:lnSpc>
                <a:spcPct val="100000"/>
              </a:lnSpc>
              <a:buFont typeface="Arial" panose="020B0604020202020204" pitchFamily="34" charset="0"/>
              <a:buChar char="•"/>
            </a:pPr>
            <a:r>
              <a:rPr lang="en-US" sz="2000" b="1" dirty="0">
                <a:latin typeface="+mj-lt"/>
              </a:rPr>
              <a:t>Emergency Vehicle Assistance</a:t>
            </a:r>
            <a:r>
              <a:rPr lang="en-US" sz="2000" dirty="0">
                <a:latin typeface="+mj-lt"/>
              </a:rPr>
              <a:t>:</a:t>
            </a:r>
          </a:p>
          <a:p>
            <a:pPr marL="742950" lvl="1" indent="-285750" algn="just">
              <a:lnSpc>
                <a:spcPct val="100000"/>
              </a:lnSpc>
              <a:buFont typeface="Arial" panose="020B0604020202020204" pitchFamily="34" charset="0"/>
              <a:buChar char="•"/>
            </a:pPr>
            <a:r>
              <a:rPr lang="en-US" sz="2000" dirty="0">
                <a:latin typeface="+mj-lt"/>
              </a:rPr>
              <a:t>Opens traffic signals for emergency vehicles to ensure smooth passage.</a:t>
            </a:r>
          </a:p>
          <a:p>
            <a:pPr algn="just">
              <a:lnSpc>
                <a:spcPct val="100000"/>
              </a:lnSpc>
              <a:buFont typeface="Arial" panose="020B0604020202020204" pitchFamily="34" charset="0"/>
              <a:buChar char="•"/>
            </a:pPr>
            <a:r>
              <a:rPr lang="en-US" sz="2000" b="1" dirty="0">
                <a:latin typeface="+mj-lt"/>
              </a:rPr>
              <a:t>Accident Management</a:t>
            </a:r>
            <a:r>
              <a:rPr lang="en-US" sz="2000" dirty="0">
                <a:latin typeface="+mj-lt"/>
              </a:rPr>
              <a:t>:</a:t>
            </a:r>
          </a:p>
          <a:p>
            <a:pPr marL="742950" lvl="1" indent="-285750" algn="just">
              <a:lnSpc>
                <a:spcPct val="100000"/>
              </a:lnSpc>
              <a:buFont typeface="Arial" panose="020B0604020202020204" pitchFamily="34" charset="0"/>
              <a:buChar char="•"/>
            </a:pPr>
            <a:r>
              <a:rPr lang="en-US" sz="2000" dirty="0">
                <a:latin typeface="+mj-lt"/>
              </a:rPr>
              <a:t>Allows users to report road-blocking accidents.</a:t>
            </a:r>
          </a:p>
          <a:p>
            <a:pPr marL="742950" lvl="1" indent="-285750" algn="just">
              <a:lnSpc>
                <a:spcPct val="100000"/>
              </a:lnSpc>
              <a:buFont typeface="Arial" panose="020B0604020202020204" pitchFamily="34" charset="0"/>
              <a:buChar char="•"/>
            </a:pPr>
            <a:r>
              <a:rPr lang="en-US" sz="2000" dirty="0">
                <a:latin typeface="+mj-lt"/>
              </a:rPr>
              <a:t>Automatically </a:t>
            </a:r>
            <a:r>
              <a:rPr lang="en-US" sz="2000" b="1" dirty="0">
                <a:latin typeface="+mj-lt"/>
              </a:rPr>
              <a:t>closes the traffic signal</a:t>
            </a:r>
            <a:r>
              <a:rPr lang="en-US" sz="2000" dirty="0">
                <a:latin typeface="+mj-lt"/>
              </a:rPr>
              <a:t> at the affected location.</a:t>
            </a:r>
          </a:p>
        </p:txBody>
      </p:sp>
      <p:pic>
        <p:nvPicPr>
          <p:cNvPr id="7" name="Picture 6">
            <a:extLst>
              <a:ext uri="{FF2B5EF4-FFF2-40B4-BE49-F238E27FC236}">
                <a16:creationId xmlns:a16="http://schemas.microsoft.com/office/drawing/2014/main" id="{EF0F1B9B-AE6E-07E4-6B47-97806FEC5A0A}"/>
              </a:ext>
            </a:extLst>
          </p:cNvPr>
          <p:cNvPicPr>
            <a:picLocks noChangeAspect="1"/>
          </p:cNvPicPr>
          <p:nvPr/>
        </p:nvPicPr>
        <p:blipFill>
          <a:blip r:embed="rId2">
            <a:extLst>
              <a:ext uri="{28A0092B-C50C-407E-A947-70E740481C1C}">
                <a14:useLocalDpi xmlns:a14="http://schemas.microsoft.com/office/drawing/2010/main" val="0"/>
              </a:ext>
            </a:extLst>
          </a:blip>
          <a:srcRect t="13333" r="-19" b="17966"/>
          <a:stretch/>
        </p:blipFill>
        <p:spPr>
          <a:xfrm>
            <a:off x="8649335" y="1715640"/>
            <a:ext cx="2595356" cy="3565396"/>
          </a:xfrm>
          <a:prstGeom prst="rect">
            <a:avLst/>
          </a:prstGeom>
        </p:spPr>
      </p:pic>
      <p:sp>
        <p:nvSpPr>
          <p:cNvPr id="3" name="Date Placeholder 2">
            <a:extLst>
              <a:ext uri="{FF2B5EF4-FFF2-40B4-BE49-F238E27FC236}">
                <a16:creationId xmlns:a16="http://schemas.microsoft.com/office/drawing/2014/main" id="{DF53D37D-0F59-B430-51ED-DF1CCC0539C9}"/>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grpSp>
        <p:nvGrpSpPr>
          <p:cNvPr id="27"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0" name="Freeform: Shape 39">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9"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1" name="Freeform: Shape 40">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8" name="Freeform: Shape 47">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Footer Placeholder 3">
            <a:extLst>
              <a:ext uri="{FF2B5EF4-FFF2-40B4-BE49-F238E27FC236}">
                <a16:creationId xmlns:a16="http://schemas.microsoft.com/office/drawing/2014/main" id="{AB22F786-1590-6678-B7BB-A505ECBFDBE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Traffic MANAGER</a:t>
            </a:r>
          </a:p>
        </p:txBody>
      </p:sp>
      <p:sp>
        <p:nvSpPr>
          <p:cNvPr id="5" name="Slide Number Placeholder 4">
            <a:extLst>
              <a:ext uri="{FF2B5EF4-FFF2-40B4-BE49-F238E27FC236}">
                <a16:creationId xmlns:a16="http://schemas.microsoft.com/office/drawing/2014/main" id="{0E1519B8-0FF7-520B-F366-3F6BF846BF6D}"/>
              </a:ext>
            </a:extLst>
          </p:cNvPr>
          <p:cNvSpPr>
            <a:spLocks noGrp="1"/>
          </p:cNvSpPr>
          <p:nvPr>
            <p:ph type="sldNum" sz="quarter" idx="12"/>
          </p:nvPr>
        </p:nvSpPr>
        <p:spPr>
          <a:xfrm>
            <a:off x="9906000" y="6356350"/>
            <a:ext cx="1447800" cy="365125"/>
          </a:xfrm>
        </p:spPr>
        <p:txBody>
          <a:bodyPr>
            <a:normAutofit/>
          </a:bodyPr>
          <a:lstStyle/>
          <a:p>
            <a:pPr>
              <a:spcAft>
                <a:spcPts val="600"/>
              </a:spcAft>
            </a:pPr>
            <a:fld id="{73B850FF-6169-4056-8077-06FFA93A5366}" type="slidenum">
              <a:rPr lang="en-US" smtClean="0"/>
              <a:pPr>
                <a:spcAft>
                  <a:spcPts val="600"/>
                </a:spcAft>
              </a:pPr>
              <a:t>108</a:t>
            </a:fld>
            <a:endParaRPr lang="en-US" dirty="0"/>
          </a:p>
        </p:txBody>
      </p:sp>
    </p:spTree>
    <p:extLst>
      <p:ext uri="{BB962C8B-B14F-4D97-AF65-F5344CB8AC3E}">
        <p14:creationId xmlns:p14="http://schemas.microsoft.com/office/powerpoint/2010/main" val="186838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E5037-73F9-4506-E362-38867FCE0BB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002ED27-770A-CA1A-ADD9-FACE4DA13744}"/>
              </a:ext>
            </a:extLst>
          </p:cNvPr>
          <p:cNvSpPr>
            <a:spLocks noGrp="1"/>
          </p:cNvSpPr>
          <p:nvPr>
            <p:ph type="title"/>
          </p:nvPr>
        </p:nvSpPr>
        <p:spPr>
          <a:xfrm>
            <a:off x="838201" y="500101"/>
            <a:ext cx="10346894" cy="1146137"/>
          </a:xfrm>
        </p:spPr>
        <p:txBody>
          <a:bodyPr anchor="ctr">
            <a:normAutofit/>
          </a:bodyPr>
          <a:lstStyle/>
          <a:p>
            <a:r>
              <a:rPr lang="en-US" dirty="0"/>
              <a:t>12. Mobile implementation(Cont.)</a:t>
            </a:r>
          </a:p>
        </p:txBody>
      </p:sp>
      <p:sp>
        <p:nvSpPr>
          <p:cNvPr id="3" name="Date Placeholder 2">
            <a:extLst>
              <a:ext uri="{FF2B5EF4-FFF2-40B4-BE49-F238E27FC236}">
                <a16:creationId xmlns:a16="http://schemas.microsoft.com/office/drawing/2014/main" id="{D33DA8F0-1118-DA1F-60DD-FA056CAAB779}"/>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E4A3E669-AB95-6796-71D2-3567F93B4F7F}"/>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20DD8DD4-AD2F-1219-66CD-D6BD1E69F3C0}"/>
              </a:ext>
            </a:extLst>
          </p:cNvPr>
          <p:cNvSpPr>
            <a:spLocks noGrp="1"/>
          </p:cNvSpPr>
          <p:nvPr>
            <p:ph type="sldNum" sz="quarter" idx="12"/>
          </p:nvPr>
        </p:nvSpPr>
        <p:spPr>
          <a:xfrm>
            <a:off x="9737294" y="6352093"/>
            <a:ext cx="1447800" cy="365125"/>
          </a:xfrm>
        </p:spPr>
        <p:txBody>
          <a:bodyPr>
            <a:normAutofit/>
          </a:bodyPr>
          <a:lstStyle/>
          <a:p>
            <a:pPr>
              <a:spcAft>
                <a:spcPts val="600"/>
              </a:spcAft>
            </a:pPr>
            <a:fld id="{73B850FF-6169-4056-8077-06FFA93A5366}" type="slidenum">
              <a:rPr lang="en-US" smtClean="0"/>
              <a:pPr>
                <a:spcAft>
                  <a:spcPts val="600"/>
                </a:spcAft>
              </a:pPr>
              <a:t>109</a:t>
            </a:fld>
            <a:endParaRPr lang="en-US" dirty="0"/>
          </a:p>
        </p:txBody>
      </p:sp>
      <p:sp>
        <p:nvSpPr>
          <p:cNvPr id="6" name="Content Placeholder 5">
            <a:extLst>
              <a:ext uri="{FF2B5EF4-FFF2-40B4-BE49-F238E27FC236}">
                <a16:creationId xmlns:a16="http://schemas.microsoft.com/office/drawing/2014/main" id="{181D22C1-C30C-0E2B-811F-875E368D2EE3}"/>
              </a:ext>
            </a:extLst>
          </p:cNvPr>
          <p:cNvSpPr>
            <a:spLocks noGrp="1"/>
          </p:cNvSpPr>
          <p:nvPr>
            <p:ph idx="1"/>
          </p:nvPr>
        </p:nvSpPr>
        <p:spPr/>
        <p:txBody>
          <a:bodyPr>
            <a:normAutofit fontScale="85000" lnSpcReduction="20000"/>
          </a:bodyPr>
          <a:lstStyle/>
          <a:p>
            <a:pPr algn="just">
              <a:buNone/>
            </a:pPr>
            <a:r>
              <a:rPr lang="en-US" b="1" dirty="0"/>
              <a:t>🚦 How the DRIVE MATE App Works</a:t>
            </a:r>
          </a:p>
          <a:p>
            <a:pPr algn="just">
              <a:buFont typeface="+mj-lt"/>
              <a:buAutoNum type="arabicPeriod"/>
            </a:pPr>
            <a:r>
              <a:rPr lang="en-US" b="1" dirty="0"/>
              <a:t> User Login</a:t>
            </a:r>
          </a:p>
          <a:p>
            <a:pPr marL="0" indent="0" algn="just">
              <a:buNone/>
            </a:pPr>
            <a:r>
              <a:rPr lang="en-US" dirty="0"/>
              <a:t>	Secure access to the app through user authentication.</a:t>
            </a:r>
          </a:p>
          <a:p>
            <a:pPr algn="just">
              <a:buFont typeface="+mj-lt"/>
              <a:buAutoNum type="arabicPeriod"/>
            </a:pPr>
            <a:r>
              <a:rPr lang="en-US" b="1" dirty="0"/>
              <a:t> Request Setup</a:t>
            </a:r>
            <a:endParaRPr lang="en-US" dirty="0"/>
          </a:p>
          <a:p>
            <a:pPr marL="742950" lvl="1" indent="-285750" algn="just">
              <a:buFont typeface="+mj-lt"/>
              <a:buAutoNum type="arabicPeriod"/>
            </a:pPr>
            <a:r>
              <a:rPr lang="en-US" dirty="0"/>
              <a:t>User selects desired </a:t>
            </a:r>
            <a:r>
              <a:rPr lang="en-US" b="1" dirty="0"/>
              <a:t>route (From → To)</a:t>
            </a:r>
            <a:endParaRPr lang="en-US" dirty="0"/>
          </a:p>
          <a:p>
            <a:pPr marL="742950" lvl="1" indent="-285750" algn="just">
              <a:buFont typeface="+mj-lt"/>
              <a:buAutoNum type="arabicPeriod"/>
            </a:pPr>
            <a:r>
              <a:rPr lang="en-US" dirty="0"/>
              <a:t>Specifies </a:t>
            </a:r>
            <a:r>
              <a:rPr lang="en-US" b="1" dirty="0"/>
              <a:t>duration</a:t>
            </a:r>
            <a:r>
              <a:rPr lang="en-US" dirty="0"/>
              <a:t>, </a:t>
            </a:r>
            <a:r>
              <a:rPr lang="en-US" b="1" dirty="0"/>
              <a:t>expected delay</a:t>
            </a:r>
            <a:r>
              <a:rPr lang="en-US" dirty="0"/>
              <a:t>, and </a:t>
            </a:r>
            <a:r>
              <a:rPr lang="en-US" b="1" dirty="0"/>
              <a:t>request type</a:t>
            </a:r>
            <a:r>
              <a:rPr lang="en-US" dirty="0"/>
              <a:t>:</a:t>
            </a:r>
          </a:p>
          <a:p>
            <a:pPr marL="1143000" lvl="2" indent="-228600" algn="just">
              <a:buFont typeface="+mj-lt"/>
              <a:buAutoNum type="arabicPeriod"/>
            </a:pPr>
            <a:r>
              <a:rPr lang="en-US" b="1" dirty="0"/>
              <a:t> Emergency</a:t>
            </a:r>
            <a:r>
              <a:rPr lang="en-US" dirty="0"/>
              <a:t> (e.g., ambulance)</a:t>
            </a:r>
          </a:p>
          <a:p>
            <a:pPr marL="1143000" lvl="2" indent="-228600" algn="just">
              <a:buFont typeface="+mj-lt"/>
              <a:buAutoNum type="arabicPeriod"/>
            </a:pPr>
            <a:r>
              <a:rPr lang="en-US" b="1" dirty="0"/>
              <a:t> Accident</a:t>
            </a:r>
            <a:r>
              <a:rPr lang="en-US" dirty="0"/>
              <a:t> (e.g., road blockage)</a:t>
            </a:r>
          </a:p>
          <a:p>
            <a:pPr algn="just">
              <a:buFont typeface="+mj-lt"/>
              <a:buAutoNum type="arabicPeriod"/>
            </a:pPr>
            <a:r>
              <a:rPr lang="en-US" b="1" dirty="0"/>
              <a:t> Route Calculation</a:t>
            </a:r>
            <a:endParaRPr lang="en-US" dirty="0"/>
          </a:p>
          <a:p>
            <a:pPr marL="742950" lvl="1" indent="-285750" algn="just">
              <a:buFont typeface="+mj-lt"/>
              <a:buAutoNum type="arabicPeriod"/>
            </a:pPr>
            <a:r>
              <a:rPr lang="en-US" dirty="0"/>
              <a:t>System calculates the </a:t>
            </a:r>
            <a:r>
              <a:rPr lang="en-US" b="1" dirty="0"/>
              <a:t>shortest path</a:t>
            </a:r>
            <a:r>
              <a:rPr lang="en-US" dirty="0"/>
              <a:t> for the selected route.</a:t>
            </a:r>
          </a:p>
          <a:p>
            <a:pPr marL="742950" lvl="1" indent="-285750" algn="just">
              <a:buFont typeface="+mj-lt"/>
              <a:buAutoNum type="arabicPeriod"/>
            </a:pPr>
            <a:r>
              <a:rPr lang="en-US" dirty="0"/>
              <a:t>Sends the request details to the backend.</a:t>
            </a:r>
          </a:p>
          <a:p>
            <a:pPr algn="just" rtl="0">
              <a:buFont typeface="Arial" panose="020B0604020202020204" pitchFamily="34" charset="0"/>
              <a:buChar char="•"/>
            </a:pPr>
            <a:endParaRPr lang="en-US" dirty="0"/>
          </a:p>
        </p:txBody>
      </p:sp>
    </p:spTree>
    <p:extLst>
      <p:ext uri="{BB962C8B-B14F-4D97-AF65-F5344CB8AC3E}">
        <p14:creationId xmlns:p14="http://schemas.microsoft.com/office/powerpoint/2010/main" val="137008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FF0D47-72DC-1AE2-A2C0-4AB09B1E5287}"/>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D5AE8BD3-1DB9-15E7-5E33-68917D8D2BD0}"/>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927185BC-736C-ED25-DF9E-B9FBDBC12C84}"/>
              </a:ext>
            </a:extLst>
          </p:cNvPr>
          <p:cNvSpPr>
            <a:spLocks noGrp="1"/>
          </p:cNvSpPr>
          <p:nvPr>
            <p:ph type="sldNum" sz="quarter" idx="12"/>
          </p:nvPr>
        </p:nvSpPr>
        <p:spPr/>
        <p:txBody>
          <a:bodyPr/>
          <a:lstStyle/>
          <a:p>
            <a:fld id="{73B850FF-6169-4056-8077-06FFA93A5366}" type="slidenum">
              <a:rPr lang="en-US" smtClean="0"/>
              <a:t>11</a:t>
            </a:fld>
            <a:endParaRPr lang="en-US" dirty="0"/>
          </a:p>
        </p:txBody>
      </p:sp>
      <p:sp>
        <p:nvSpPr>
          <p:cNvPr id="6" name="Google Shape;169;p30">
            <a:extLst>
              <a:ext uri="{FF2B5EF4-FFF2-40B4-BE49-F238E27FC236}">
                <a16:creationId xmlns:a16="http://schemas.microsoft.com/office/drawing/2014/main" id="{7419D849-4610-6D49-C20D-4A9ABB37691E}"/>
              </a:ext>
            </a:extLst>
          </p:cNvPr>
          <p:cNvSpPr txBox="1"/>
          <p:nvPr/>
        </p:nvSpPr>
        <p:spPr>
          <a:xfrm>
            <a:off x="290094" y="462400"/>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sz="3600" b="1" dirty="0">
                <a:sym typeface="Arial"/>
              </a:rPr>
              <a:t>1.2. </a:t>
            </a:r>
            <a:r>
              <a:rPr lang="en-US" sz="3600" b="1" i="0" dirty="0"/>
              <a:t>Project Idea</a:t>
            </a:r>
            <a:endParaRPr lang="en-US" sz="3600" b="1" dirty="0">
              <a:sym typeface="Arial"/>
            </a:endParaRPr>
          </a:p>
        </p:txBody>
      </p:sp>
      <p:cxnSp>
        <p:nvCxnSpPr>
          <p:cNvPr id="7" name="Google Shape;170;p30">
            <a:extLst>
              <a:ext uri="{FF2B5EF4-FFF2-40B4-BE49-F238E27FC236}">
                <a16:creationId xmlns:a16="http://schemas.microsoft.com/office/drawing/2014/main" id="{295715EE-1608-086A-2F53-B65CE4042E33}"/>
              </a:ext>
            </a:extLst>
          </p:cNvPr>
          <p:cNvCxnSpPr/>
          <p:nvPr/>
        </p:nvCxnSpPr>
        <p:spPr>
          <a:xfrm>
            <a:off x="-18900" y="1448733"/>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8" name="Google Shape;171;p30">
            <a:extLst>
              <a:ext uri="{FF2B5EF4-FFF2-40B4-BE49-F238E27FC236}">
                <a16:creationId xmlns:a16="http://schemas.microsoft.com/office/drawing/2014/main" id="{868812FC-8ADE-2AA7-0BCE-79D6392D5257}"/>
              </a:ext>
            </a:extLst>
          </p:cNvPr>
          <p:cNvSpPr txBox="1"/>
          <p:nvPr/>
        </p:nvSpPr>
        <p:spPr>
          <a:xfrm>
            <a:off x="415471" y="1549701"/>
            <a:ext cx="11232623" cy="4705681"/>
          </a:xfrm>
          <a:prstGeom prst="rect">
            <a:avLst/>
          </a:prstGeom>
        </p:spPr>
        <p:txBody>
          <a:bodyPr vert="horz" lIns="91440" tIns="45720" rIns="91440" bIns="45720" rtlCol="0">
            <a:normAutofit/>
          </a:bodyPr>
          <a:lstStyle>
            <a:lvl1pPr marL="228600" indent="-228600">
              <a:lnSpc>
                <a:spcPct val="110000"/>
              </a:lnSpc>
              <a:spcBef>
                <a:spcPts val="1000"/>
              </a:spcBef>
              <a:buClr>
                <a:schemeClr val="accent5"/>
              </a:buClr>
              <a:buFont typeface="Avenir Next LT Pro" panose="020B0504020202020204" pitchFamily="34" charset="0"/>
              <a:buChar char="+"/>
              <a:defRPr sz="2800">
                <a:solidFill>
                  <a:schemeClr val="tx2"/>
                </a:solidFill>
              </a:defRPr>
            </a:lvl1pPr>
            <a:lvl2pPr marL="685800"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defRPr/>
            </a:lvl6pPr>
            <a:lvl7pPr marL="2971800" indent="-228600">
              <a:lnSpc>
                <a:spcPct val="90000"/>
              </a:lnSpc>
              <a:spcBef>
                <a:spcPts val="500"/>
              </a:spcBef>
              <a:buFont typeface="Arial" panose="020B0604020202020204" pitchFamily="34" charset="0"/>
              <a:buChar char="•"/>
              <a:defRPr/>
            </a:lvl7pPr>
            <a:lvl8pPr marL="3429000" indent="-228600">
              <a:lnSpc>
                <a:spcPct val="90000"/>
              </a:lnSpc>
              <a:spcBef>
                <a:spcPts val="500"/>
              </a:spcBef>
              <a:buFont typeface="Arial" panose="020B0604020202020204" pitchFamily="34" charset="0"/>
              <a:buChar char="•"/>
              <a:defRPr/>
            </a:lvl8pPr>
            <a:lvl9pPr marL="3886200" indent="-228600">
              <a:lnSpc>
                <a:spcPct val="90000"/>
              </a:lnSpc>
              <a:spcBef>
                <a:spcPts val="500"/>
              </a:spcBef>
              <a:buFont typeface="Arial" panose="020B0604020202020204" pitchFamily="34" charset="0"/>
              <a:buChar char="•"/>
              <a:defRPr/>
            </a:lvl9pPr>
          </a:lstStyle>
          <a:p>
            <a:pPr rtl="0">
              <a:buFont typeface="Arial" panose="020B0604020202020204" pitchFamily="34" charset="0"/>
              <a:buChar char="•"/>
            </a:pPr>
            <a:r>
              <a:rPr lang="en-US" b="1" dirty="0"/>
              <a:t>Project Goal</a:t>
            </a:r>
            <a:r>
              <a:rPr lang="en-US" dirty="0"/>
              <a:t> 🎯: Optimizes traffic signals by adapting to real-time road conditions, trained on Egypt’s roads.</a:t>
            </a:r>
          </a:p>
          <a:p>
            <a:pPr marL="0" indent="0" rtl="0">
              <a:buNone/>
            </a:pPr>
            <a:endParaRPr lang="en-US" dirty="0"/>
          </a:p>
        </p:txBody>
      </p:sp>
      <p:pic>
        <p:nvPicPr>
          <p:cNvPr id="9" name="Picture 8" descr="A screenshot of a computer&#10;&#10;AI-generated content may be incorrect.">
            <a:extLst>
              <a:ext uri="{FF2B5EF4-FFF2-40B4-BE49-F238E27FC236}">
                <a16:creationId xmlns:a16="http://schemas.microsoft.com/office/drawing/2014/main" id="{D4E33AD4-55AC-00B9-0818-3F7A39FF48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064" y="2474780"/>
            <a:ext cx="7541871" cy="3572465"/>
          </a:xfrm>
          <a:prstGeom prst="rect">
            <a:avLst/>
          </a:prstGeom>
        </p:spPr>
      </p:pic>
    </p:spTree>
    <p:extLst>
      <p:ext uri="{BB962C8B-B14F-4D97-AF65-F5344CB8AC3E}">
        <p14:creationId xmlns:p14="http://schemas.microsoft.com/office/powerpoint/2010/main" val="318348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74E5F-A1C3-3180-FFD8-814D7B1654E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BFCA4F7-8C8D-3617-DF56-A4A31E77C867}"/>
              </a:ext>
            </a:extLst>
          </p:cNvPr>
          <p:cNvSpPr>
            <a:spLocks noGrp="1"/>
          </p:cNvSpPr>
          <p:nvPr>
            <p:ph type="title"/>
          </p:nvPr>
        </p:nvSpPr>
        <p:spPr>
          <a:xfrm>
            <a:off x="838201" y="500101"/>
            <a:ext cx="10346894" cy="1146137"/>
          </a:xfrm>
        </p:spPr>
        <p:txBody>
          <a:bodyPr anchor="ctr">
            <a:normAutofit/>
          </a:bodyPr>
          <a:lstStyle/>
          <a:p>
            <a:r>
              <a:rPr lang="en-US" dirty="0"/>
              <a:t>12. Mobile implementation(Cont.)</a:t>
            </a:r>
          </a:p>
        </p:txBody>
      </p:sp>
      <p:sp>
        <p:nvSpPr>
          <p:cNvPr id="3" name="Date Placeholder 2">
            <a:extLst>
              <a:ext uri="{FF2B5EF4-FFF2-40B4-BE49-F238E27FC236}">
                <a16:creationId xmlns:a16="http://schemas.microsoft.com/office/drawing/2014/main" id="{6F125384-AF37-1494-410F-F9CFF27DC6BF}"/>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37B39323-60CF-3C30-DA58-2D475AA5375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640F78BB-0ABC-2E66-BB10-BAC83DA4F629}"/>
              </a:ext>
            </a:extLst>
          </p:cNvPr>
          <p:cNvSpPr>
            <a:spLocks noGrp="1"/>
          </p:cNvSpPr>
          <p:nvPr>
            <p:ph type="sldNum" sz="quarter" idx="12"/>
          </p:nvPr>
        </p:nvSpPr>
        <p:spPr>
          <a:xfrm>
            <a:off x="9737294" y="6352093"/>
            <a:ext cx="1447800" cy="365125"/>
          </a:xfrm>
        </p:spPr>
        <p:txBody>
          <a:bodyPr>
            <a:normAutofit/>
          </a:bodyPr>
          <a:lstStyle/>
          <a:p>
            <a:pPr>
              <a:spcAft>
                <a:spcPts val="600"/>
              </a:spcAft>
            </a:pPr>
            <a:fld id="{73B850FF-6169-4056-8077-06FFA93A5366}" type="slidenum">
              <a:rPr lang="en-US" smtClean="0"/>
              <a:pPr>
                <a:spcAft>
                  <a:spcPts val="600"/>
                </a:spcAft>
              </a:pPr>
              <a:t>110</a:t>
            </a:fld>
            <a:endParaRPr lang="en-US" dirty="0"/>
          </a:p>
        </p:txBody>
      </p:sp>
      <p:sp>
        <p:nvSpPr>
          <p:cNvPr id="6" name="Content Placeholder 5">
            <a:extLst>
              <a:ext uri="{FF2B5EF4-FFF2-40B4-BE49-F238E27FC236}">
                <a16:creationId xmlns:a16="http://schemas.microsoft.com/office/drawing/2014/main" id="{C14C8119-360D-7363-169A-404DD30CD280}"/>
              </a:ext>
            </a:extLst>
          </p:cNvPr>
          <p:cNvSpPr>
            <a:spLocks noGrp="1"/>
          </p:cNvSpPr>
          <p:nvPr>
            <p:ph idx="1"/>
          </p:nvPr>
        </p:nvSpPr>
        <p:spPr/>
        <p:txBody>
          <a:bodyPr>
            <a:normAutofit/>
          </a:bodyPr>
          <a:lstStyle/>
          <a:p>
            <a:pPr algn="just">
              <a:buNone/>
            </a:pPr>
            <a:r>
              <a:rPr lang="en-US" b="1" dirty="0"/>
              <a:t>🚦 How the DRIVE MATE App Works(Cont.)</a:t>
            </a:r>
          </a:p>
          <a:p>
            <a:pPr marL="0" indent="0" algn="just">
              <a:buNone/>
            </a:pPr>
            <a:r>
              <a:rPr lang="en-US" b="1" dirty="0">
                <a:solidFill>
                  <a:schemeClr val="accent2">
                    <a:lumMod val="60000"/>
                    <a:lumOff val="40000"/>
                  </a:schemeClr>
                </a:solidFill>
              </a:rPr>
              <a:t>4. </a:t>
            </a:r>
            <a:r>
              <a:rPr lang="en-US" b="1" dirty="0"/>
              <a:t>Backend Processing</a:t>
            </a:r>
            <a:endParaRPr lang="en-US" dirty="0"/>
          </a:p>
          <a:p>
            <a:pPr lvl="1" algn="just">
              <a:buFont typeface="Arial" panose="020B0604020202020204" pitchFamily="34" charset="0"/>
              <a:buChar char="•"/>
            </a:pPr>
            <a:r>
              <a:rPr lang="en-US" dirty="0"/>
              <a:t>Evaluates real-time traffic conditions and queue lengths.</a:t>
            </a:r>
          </a:p>
          <a:p>
            <a:pPr lvl="1" algn="just">
              <a:buFont typeface="Arial" panose="020B0604020202020204" pitchFamily="34" charset="0"/>
              <a:buChar char="•"/>
            </a:pPr>
            <a:r>
              <a:rPr lang="en-US" dirty="0"/>
              <a:t>Searches for traffic signals in the selected area that are registered and have our system implemented.</a:t>
            </a:r>
          </a:p>
          <a:p>
            <a:pPr lvl="1" algn="just">
              <a:buFont typeface="Arial" panose="020B0604020202020204" pitchFamily="34" charset="0"/>
              <a:buChar char="•"/>
            </a:pPr>
            <a:r>
              <a:rPr lang="en-US" dirty="0"/>
              <a:t>Approves or rejects the request based on dynamic logic.</a:t>
            </a:r>
          </a:p>
          <a:p>
            <a:pPr lvl="1" algn="just">
              <a:buFont typeface="Arial" panose="020B0604020202020204" pitchFamily="34" charset="0"/>
              <a:buChar char="•"/>
            </a:pPr>
            <a:r>
              <a:rPr lang="en-US" dirty="0"/>
              <a:t>Executes action: Opens signal for emergencies or closes signal for accidents.</a:t>
            </a:r>
          </a:p>
          <a:p>
            <a:pPr algn="just" rtl="0">
              <a:buFont typeface="Arial" panose="020B0604020202020204" pitchFamily="34" charset="0"/>
              <a:buChar char="•"/>
            </a:pPr>
            <a:endParaRPr lang="en-US" dirty="0"/>
          </a:p>
        </p:txBody>
      </p:sp>
    </p:spTree>
    <p:extLst>
      <p:ext uri="{BB962C8B-B14F-4D97-AF65-F5344CB8AC3E}">
        <p14:creationId xmlns:p14="http://schemas.microsoft.com/office/powerpoint/2010/main" val="322790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0F753-D073-90AC-FAAF-5267C5F14B6D}"/>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F84CF87-76D8-295C-EDB4-6BAAC80B4DD2}"/>
              </a:ext>
            </a:extLst>
          </p:cNvPr>
          <p:cNvSpPr>
            <a:spLocks noGrp="1"/>
          </p:cNvSpPr>
          <p:nvPr>
            <p:ph type="title"/>
          </p:nvPr>
        </p:nvSpPr>
        <p:spPr>
          <a:xfrm>
            <a:off x="838201" y="500101"/>
            <a:ext cx="10346894" cy="1204713"/>
          </a:xfrm>
        </p:spPr>
        <p:txBody>
          <a:bodyPr anchor="ctr">
            <a:normAutofit/>
          </a:bodyPr>
          <a:lstStyle/>
          <a:p>
            <a:r>
              <a:rPr lang="en-US" dirty="0"/>
              <a:t>12. Mobile implementation(Cont.)</a:t>
            </a:r>
          </a:p>
        </p:txBody>
      </p:sp>
      <p:sp>
        <p:nvSpPr>
          <p:cNvPr id="3" name="Date Placeholder 2">
            <a:extLst>
              <a:ext uri="{FF2B5EF4-FFF2-40B4-BE49-F238E27FC236}">
                <a16:creationId xmlns:a16="http://schemas.microsoft.com/office/drawing/2014/main" id="{FC8098B8-8754-BAA3-E8BA-7A84610FDE07}"/>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48899578-8B10-627C-BE26-979B42E2838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48F149BB-ACA7-86CE-5524-8EFCA81C6CC7}"/>
              </a:ext>
            </a:extLst>
          </p:cNvPr>
          <p:cNvSpPr>
            <a:spLocks noGrp="1"/>
          </p:cNvSpPr>
          <p:nvPr>
            <p:ph type="sldNum" sz="quarter" idx="12"/>
          </p:nvPr>
        </p:nvSpPr>
        <p:spPr>
          <a:xfrm>
            <a:off x="9737294" y="6352093"/>
            <a:ext cx="1447800" cy="365125"/>
          </a:xfrm>
        </p:spPr>
        <p:txBody>
          <a:bodyPr>
            <a:normAutofit/>
          </a:bodyPr>
          <a:lstStyle/>
          <a:p>
            <a:pPr>
              <a:spcAft>
                <a:spcPts val="600"/>
              </a:spcAft>
            </a:pPr>
            <a:fld id="{73B850FF-6169-4056-8077-06FFA93A5366}" type="slidenum">
              <a:rPr lang="en-US" smtClean="0"/>
              <a:pPr>
                <a:spcAft>
                  <a:spcPts val="600"/>
                </a:spcAft>
              </a:pPr>
              <a:t>111</a:t>
            </a:fld>
            <a:endParaRPr lang="en-US" dirty="0"/>
          </a:p>
        </p:txBody>
      </p:sp>
      <p:sp>
        <p:nvSpPr>
          <p:cNvPr id="6" name="Content Placeholder 5">
            <a:extLst>
              <a:ext uri="{FF2B5EF4-FFF2-40B4-BE49-F238E27FC236}">
                <a16:creationId xmlns:a16="http://schemas.microsoft.com/office/drawing/2014/main" id="{F42274C2-08FC-938E-9E81-3CC3F5F6F80C}"/>
              </a:ext>
            </a:extLst>
          </p:cNvPr>
          <p:cNvSpPr>
            <a:spLocks noGrp="1"/>
          </p:cNvSpPr>
          <p:nvPr>
            <p:ph idx="1"/>
          </p:nvPr>
        </p:nvSpPr>
        <p:spPr/>
        <p:txBody>
          <a:bodyPr>
            <a:normAutofit fontScale="92500" lnSpcReduction="10000"/>
          </a:bodyPr>
          <a:lstStyle/>
          <a:p>
            <a:pPr algn="just">
              <a:buNone/>
            </a:pPr>
            <a:r>
              <a:rPr lang="en-US" b="1" dirty="0"/>
              <a:t>🔐 Login Mechanism</a:t>
            </a:r>
          </a:p>
          <a:p>
            <a:pPr algn="just">
              <a:buFont typeface="Arial" panose="020B0604020202020204" pitchFamily="34" charset="0"/>
              <a:buChar char="•"/>
            </a:pPr>
            <a:r>
              <a:rPr lang="en-US" dirty="0"/>
              <a:t>Access is restricted to </a:t>
            </a:r>
            <a:r>
              <a:rPr lang="en-US" b="1" dirty="0"/>
              <a:t>registered users only</a:t>
            </a:r>
            <a:r>
              <a:rPr lang="en-US" dirty="0"/>
              <a:t> to ensure security and control.</a:t>
            </a:r>
          </a:p>
          <a:p>
            <a:pPr algn="just">
              <a:buFont typeface="Arial" panose="020B0604020202020204" pitchFamily="34" charset="0"/>
              <a:buChar char="•"/>
            </a:pPr>
            <a:r>
              <a:rPr lang="en-US" dirty="0"/>
              <a:t>Users log in using their </a:t>
            </a:r>
            <a:r>
              <a:rPr lang="en-US" b="1" dirty="0"/>
              <a:t>National ID</a:t>
            </a:r>
            <a:r>
              <a:rPr lang="en-US" dirty="0"/>
              <a:t>, </a:t>
            </a:r>
            <a:r>
              <a:rPr lang="en-US" b="1" dirty="0"/>
              <a:t>Vehicle Number</a:t>
            </a:r>
            <a:r>
              <a:rPr lang="en-US" dirty="0"/>
              <a:t>, and </a:t>
            </a:r>
            <a:r>
              <a:rPr lang="en-US" b="1" dirty="0"/>
              <a:t>Password</a:t>
            </a:r>
            <a:r>
              <a:rPr lang="en-US" dirty="0"/>
              <a:t>.</a:t>
            </a:r>
          </a:p>
          <a:p>
            <a:pPr algn="just">
              <a:buFont typeface="Arial" panose="020B0604020202020204" pitchFamily="34" charset="0"/>
              <a:buChar char="•"/>
            </a:pPr>
            <a:r>
              <a:rPr lang="en-US" b="1" dirty="0"/>
              <a:t>User accounts are created exclusively by system administrators</a:t>
            </a:r>
            <a:r>
              <a:rPr lang="en-US" dirty="0"/>
              <a:t> — self-registration is not allowed.</a:t>
            </a:r>
          </a:p>
          <a:p>
            <a:pPr algn="just">
              <a:buFont typeface="Arial" panose="020B0604020202020204" pitchFamily="34" charset="0"/>
              <a:buChar char="•"/>
            </a:pPr>
            <a:r>
              <a:rPr lang="en-US" b="1" dirty="0"/>
              <a:t>New admins</a:t>
            </a:r>
            <a:r>
              <a:rPr lang="en-US" dirty="0"/>
              <a:t> can only be added by </a:t>
            </a:r>
            <a:r>
              <a:rPr lang="en-US" b="1" dirty="0"/>
              <a:t>existing administrators</a:t>
            </a:r>
            <a:r>
              <a:rPr lang="en-US" dirty="0"/>
              <a:t>, maintaining strict access control.</a:t>
            </a:r>
          </a:p>
        </p:txBody>
      </p:sp>
    </p:spTree>
    <p:extLst>
      <p:ext uri="{BB962C8B-B14F-4D97-AF65-F5344CB8AC3E}">
        <p14:creationId xmlns:p14="http://schemas.microsoft.com/office/powerpoint/2010/main" val="224901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18E1F-EF6C-37A0-DF46-BAFA07C8490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F15EC24-3924-368D-B61A-05CA83C47D3E}"/>
              </a:ext>
            </a:extLst>
          </p:cNvPr>
          <p:cNvSpPr>
            <a:spLocks noGrp="1"/>
          </p:cNvSpPr>
          <p:nvPr>
            <p:ph type="title"/>
          </p:nvPr>
        </p:nvSpPr>
        <p:spPr>
          <a:xfrm>
            <a:off x="838201" y="500101"/>
            <a:ext cx="10346894" cy="1146137"/>
          </a:xfrm>
        </p:spPr>
        <p:txBody>
          <a:bodyPr anchor="ctr">
            <a:normAutofit/>
          </a:bodyPr>
          <a:lstStyle/>
          <a:p>
            <a:r>
              <a:rPr lang="en-US" dirty="0"/>
              <a:t>12. Mobile implementation(Cont.)</a:t>
            </a:r>
          </a:p>
        </p:txBody>
      </p:sp>
      <p:sp>
        <p:nvSpPr>
          <p:cNvPr id="3" name="Date Placeholder 2">
            <a:extLst>
              <a:ext uri="{FF2B5EF4-FFF2-40B4-BE49-F238E27FC236}">
                <a16:creationId xmlns:a16="http://schemas.microsoft.com/office/drawing/2014/main" id="{BEB551FF-A6BF-5BD4-DEDF-C5F949B227C9}"/>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84417710-D2C0-00C3-30DA-DAE9693D450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9A2D7DD9-A62D-A26E-4EF6-7D8A6F40B741}"/>
              </a:ext>
            </a:extLst>
          </p:cNvPr>
          <p:cNvSpPr>
            <a:spLocks noGrp="1"/>
          </p:cNvSpPr>
          <p:nvPr>
            <p:ph type="sldNum" sz="quarter" idx="12"/>
          </p:nvPr>
        </p:nvSpPr>
        <p:spPr>
          <a:xfrm>
            <a:off x="9737294" y="6352093"/>
            <a:ext cx="1447800" cy="365125"/>
          </a:xfrm>
        </p:spPr>
        <p:txBody>
          <a:bodyPr>
            <a:normAutofit/>
          </a:bodyPr>
          <a:lstStyle/>
          <a:p>
            <a:pPr>
              <a:spcAft>
                <a:spcPts val="600"/>
              </a:spcAft>
            </a:pPr>
            <a:fld id="{73B850FF-6169-4056-8077-06FFA93A5366}" type="slidenum">
              <a:rPr lang="en-US" smtClean="0"/>
              <a:pPr>
                <a:spcAft>
                  <a:spcPts val="600"/>
                </a:spcAft>
              </a:pPr>
              <a:t>112</a:t>
            </a:fld>
            <a:endParaRPr lang="en-US" dirty="0"/>
          </a:p>
        </p:txBody>
      </p:sp>
      <p:sp>
        <p:nvSpPr>
          <p:cNvPr id="6" name="Content Placeholder 5">
            <a:extLst>
              <a:ext uri="{FF2B5EF4-FFF2-40B4-BE49-F238E27FC236}">
                <a16:creationId xmlns:a16="http://schemas.microsoft.com/office/drawing/2014/main" id="{1AC0918F-0106-4179-DC48-0569A87C0CC5}"/>
              </a:ext>
            </a:extLst>
          </p:cNvPr>
          <p:cNvSpPr>
            <a:spLocks noGrp="1"/>
          </p:cNvSpPr>
          <p:nvPr>
            <p:ph idx="1"/>
          </p:nvPr>
        </p:nvSpPr>
        <p:spPr/>
        <p:txBody>
          <a:bodyPr>
            <a:normAutofit/>
          </a:bodyPr>
          <a:lstStyle/>
          <a:p>
            <a:pPr marL="0" indent="0" rtl="0">
              <a:buNone/>
            </a:pPr>
            <a:r>
              <a:rPr lang="en-US" b="1" dirty="0"/>
              <a:t>Connectivity Solution</a:t>
            </a:r>
            <a:r>
              <a:rPr lang="en-US" dirty="0"/>
              <a:t> 🌐:</a:t>
            </a:r>
          </a:p>
          <a:p>
            <a:pPr marL="742950" lvl="1" indent="-285750" rtl="0">
              <a:buFont typeface="Arial" panose="020B0604020202020204" pitchFamily="34" charset="0"/>
              <a:buChar char="•"/>
            </a:pPr>
            <a:r>
              <a:rPr lang="en-US" dirty="0"/>
              <a:t>Addresses unreliable internet at signal locations using a TCP/IP-like protocol with message sequence: CHK → ACK → DONE QL? → QL.... → EMR/ACC ...duration…. .</a:t>
            </a:r>
          </a:p>
        </p:txBody>
      </p:sp>
    </p:spTree>
    <p:extLst>
      <p:ext uri="{BB962C8B-B14F-4D97-AF65-F5344CB8AC3E}">
        <p14:creationId xmlns:p14="http://schemas.microsoft.com/office/powerpoint/2010/main" val="337761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1EE8A-798A-7E89-9BBE-22C6D87C13A1}"/>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E596691C-4BF5-FEC0-D611-F49D652207C1}"/>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3BC8EF26-3A94-83AB-3875-A1C71C487E9D}"/>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B6F255EB-70AE-B984-6963-0DD02F591395}"/>
              </a:ext>
            </a:extLst>
          </p:cNvPr>
          <p:cNvSpPr>
            <a:spLocks noGrp="1"/>
          </p:cNvSpPr>
          <p:nvPr>
            <p:ph type="sldNum" sz="quarter" idx="12"/>
          </p:nvPr>
        </p:nvSpPr>
        <p:spPr/>
        <p:txBody>
          <a:bodyPr/>
          <a:lstStyle/>
          <a:p>
            <a:fld id="{73B850FF-6169-4056-8077-06FFA93A5366}" type="slidenum">
              <a:rPr lang="en-US" smtClean="0"/>
              <a:t>113</a:t>
            </a:fld>
            <a:endParaRPr lang="en-US" dirty="0"/>
          </a:p>
        </p:txBody>
      </p:sp>
      <p:sp>
        <p:nvSpPr>
          <p:cNvPr id="6" name="Google Shape;118;p3">
            <a:extLst>
              <a:ext uri="{FF2B5EF4-FFF2-40B4-BE49-F238E27FC236}">
                <a16:creationId xmlns:a16="http://schemas.microsoft.com/office/drawing/2014/main" id="{39DE9479-80D4-07E8-8E0B-23CFB5539359}"/>
              </a:ext>
            </a:extLst>
          </p:cNvPr>
          <p:cNvSpPr txBox="1"/>
          <p:nvPr/>
        </p:nvSpPr>
        <p:spPr>
          <a:xfrm>
            <a:off x="270216" y="323252"/>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Agenda</a:t>
            </a:r>
            <a:endParaRPr b="1" dirty="0">
              <a:sym typeface="Arial"/>
            </a:endParaRPr>
          </a:p>
        </p:txBody>
      </p:sp>
      <p:cxnSp>
        <p:nvCxnSpPr>
          <p:cNvPr id="7" name="Google Shape;119;p3">
            <a:extLst>
              <a:ext uri="{FF2B5EF4-FFF2-40B4-BE49-F238E27FC236}">
                <a16:creationId xmlns:a16="http://schemas.microsoft.com/office/drawing/2014/main" id="{845A8992-336A-3D62-174B-B0A288EEBF2E}"/>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9" name="Google Shape;120;p3">
            <a:extLst>
              <a:ext uri="{FF2B5EF4-FFF2-40B4-BE49-F238E27FC236}">
                <a16:creationId xmlns:a16="http://schemas.microsoft.com/office/drawing/2014/main" id="{4F6ED9DA-386A-93B4-8F40-A9677C57DD6F}"/>
              </a:ext>
            </a:extLst>
          </p:cNvPr>
          <p:cNvSpPr txBox="1"/>
          <p:nvPr/>
        </p:nvSpPr>
        <p:spPr>
          <a:xfrm>
            <a:off x="415471" y="1536621"/>
            <a:ext cx="11358000" cy="4555200"/>
          </a:xfrm>
          <a:prstGeom prst="rect">
            <a:avLst/>
          </a:prstGeom>
          <a:noFill/>
          <a:ln>
            <a:noFill/>
          </a:ln>
        </p:spPr>
        <p:txBody>
          <a:bodyPr spcFirstLastPara="1" wrap="square" lIns="117825" tIns="117825" rIns="117825" bIns="117825" anchor="t" anchorCtr="0">
            <a:normAutofit fontScale="62500" lnSpcReduction="20000"/>
          </a:bodyPr>
          <a:lstStyle>
            <a:defPPr>
              <a:defRPr lang="en-US"/>
            </a:defPPr>
            <a:lvl1pPr marL="76200" marR="0" lvl="0">
              <a:lnSpc>
                <a:spcPct val="115000"/>
              </a:lnSpc>
              <a:spcBef>
                <a:spcPts val="0"/>
              </a:spcBef>
              <a:spcAft>
                <a:spcPts val="0"/>
              </a:spcAft>
              <a:buClr>
                <a:schemeClr val="dk1"/>
              </a:buClr>
              <a:buSzPts val="3400"/>
              <a:defRPr sz="2800">
                <a:solidFill>
                  <a:schemeClr val="tx2"/>
                </a:solidFill>
              </a:defRPr>
            </a:lvl1pPr>
          </a:lstStyle>
          <a:p>
            <a:pPr marL="590550" indent="-514350">
              <a:buClr>
                <a:srgbClr val="3333CC"/>
              </a:buClr>
              <a:buSzPct val="100000"/>
              <a:buFont typeface="+mj-lt"/>
              <a:buAutoNum type="arabicPeriod"/>
            </a:pPr>
            <a:r>
              <a:rPr lang="en-US" dirty="0">
                <a:sym typeface="Arial"/>
              </a:rPr>
              <a:t>Background of the problem </a:t>
            </a:r>
          </a:p>
          <a:p>
            <a:pPr marL="590550" indent="-514350">
              <a:buClr>
                <a:srgbClr val="3333CC"/>
              </a:buClr>
              <a:buSzPct val="100000"/>
              <a:buFont typeface="+mj-lt"/>
              <a:buAutoNum type="arabicPeriod"/>
            </a:pPr>
            <a:r>
              <a:rPr lang="en-US" sz="2900" dirty="0">
                <a:sym typeface="Arial"/>
              </a:rPr>
              <a:t>Scientific Background</a:t>
            </a:r>
            <a:endParaRPr sz="2900" dirty="0">
              <a:sym typeface="Arial"/>
            </a:endParaRPr>
          </a:p>
          <a:p>
            <a:pPr marL="590550" indent="-514350">
              <a:buClr>
                <a:srgbClr val="3333CC"/>
              </a:buClr>
              <a:buSzPct val="100000"/>
              <a:buFont typeface="+mj-lt"/>
              <a:buAutoNum type="arabicPeriod"/>
            </a:pPr>
            <a:r>
              <a:rPr lang="en-US" dirty="0">
                <a:sym typeface="Arial"/>
              </a:rPr>
              <a:t>Comparison between related papers</a:t>
            </a:r>
            <a:endParaRPr dirty="0"/>
          </a:p>
          <a:p>
            <a:pPr marL="590550" indent="-514350">
              <a:buClr>
                <a:srgbClr val="3333CC"/>
              </a:buClr>
              <a:buSzPct val="100000"/>
              <a:buFont typeface="+mj-lt"/>
              <a:buAutoNum type="arabicPeriod"/>
            </a:pPr>
            <a:r>
              <a:rPr lang="en-US" dirty="0">
                <a:sym typeface="Arial"/>
              </a:rPr>
              <a:t>Comparison between similar systems </a:t>
            </a:r>
            <a:endParaRPr dirty="0">
              <a:sym typeface="Arial"/>
            </a:endParaRPr>
          </a:p>
          <a:p>
            <a:pPr marL="590550" indent="-514350">
              <a:buClr>
                <a:srgbClr val="3333CC"/>
              </a:buClr>
              <a:buSzPct val="100000"/>
              <a:buFont typeface="+mj-lt"/>
              <a:buAutoNum type="arabicPeriod"/>
            </a:pPr>
            <a:r>
              <a:rPr lang="en-US" dirty="0">
                <a:sym typeface="Arial"/>
              </a:rPr>
              <a:t>Possible extensions to current solutions</a:t>
            </a:r>
            <a:endParaRPr dirty="0">
              <a:sym typeface="Arial"/>
            </a:endParaRPr>
          </a:p>
          <a:p>
            <a:pPr marL="590550" indent="-514350">
              <a:buClr>
                <a:srgbClr val="3333CC"/>
              </a:buClr>
              <a:buSzPct val="100000"/>
              <a:buFont typeface="+mj-lt"/>
              <a:buAutoNum type="arabicPeriod"/>
            </a:pPr>
            <a:r>
              <a:rPr lang="en-US" dirty="0">
                <a:sym typeface="Arial"/>
              </a:rPr>
              <a:t>Scope of work</a:t>
            </a:r>
            <a:endParaRPr dirty="0">
              <a:sym typeface="Arial"/>
            </a:endParaRPr>
          </a:p>
          <a:p>
            <a:pPr marL="590550" indent="-514350">
              <a:buClr>
                <a:srgbClr val="3333CC"/>
              </a:buClr>
              <a:buSzPct val="100000"/>
              <a:buFont typeface="+mj-lt"/>
              <a:buAutoNum type="arabicPeriod"/>
            </a:pPr>
            <a:r>
              <a:rPr lang="en-US" sz="2900" dirty="0">
                <a:sym typeface="Arial"/>
              </a:rPr>
              <a:t>Project plan</a:t>
            </a:r>
            <a:endParaRPr sz="2900" dirty="0"/>
          </a:p>
          <a:p>
            <a:pPr marL="590550" indent="-514350">
              <a:buClr>
                <a:srgbClr val="3333CC"/>
              </a:buClr>
              <a:buSzPct val="100000"/>
              <a:buFont typeface="+mj-lt"/>
              <a:buAutoNum type="arabicPeriod"/>
            </a:pPr>
            <a:r>
              <a:rPr lang="en-US" dirty="0">
                <a:sym typeface="Arial"/>
              </a:rPr>
              <a:t>Tools and environment </a:t>
            </a:r>
          </a:p>
          <a:p>
            <a:pPr marL="590550" indent="-514350">
              <a:buClr>
                <a:srgbClr val="3333CC"/>
              </a:buClr>
              <a:buSzPct val="100000"/>
              <a:buFont typeface="+mj-lt"/>
              <a:buAutoNum type="arabicPeriod"/>
            </a:pPr>
            <a:r>
              <a:rPr lang="en-US" dirty="0">
                <a:sym typeface="Arial"/>
              </a:rPr>
              <a:t>Overview of environment and data</a:t>
            </a:r>
          </a:p>
          <a:p>
            <a:pPr marL="590550" indent="-514350">
              <a:buClr>
                <a:srgbClr val="3333CC"/>
              </a:buClr>
              <a:buSzPct val="100000"/>
              <a:buFont typeface="+mj-lt"/>
              <a:buAutoNum type="arabicPeriod"/>
            </a:pPr>
            <a:r>
              <a:rPr lang="en-US" dirty="0">
                <a:sym typeface="Arial"/>
              </a:rPr>
              <a:t>Experiments design</a:t>
            </a:r>
          </a:p>
          <a:p>
            <a:pPr marL="590550" indent="-514350">
              <a:buClr>
                <a:srgbClr val="3333CC"/>
              </a:buClr>
              <a:buSzPct val="100000"/>
              <a:buFont typeface="+mj-lt"/>
              <a:buAutoNum type="arabicPeriod"/>
            </a:pPr>
            <a:r>
              <a:rPr lang="en-US" dirty="0">
                <a:sym typeface="Arial"/>
              </a:rPr>
              <a:t>Result of experiments</a:t>
            </a:r>
          </a:p>
          <a:p>
            <a:pPr marL="590550" indent="-514350">
              <a:buClr>
                <a:srgbClr val="3333CC"/>
              </a:buClr>
              <a:buSzPct val="100000"/>
              <a:buFont typeface="+mj-lt"/>
              <a:buAutoNum type="arabicPeriod"/>
            </a:pPr>
            <a:r>
              <a:rPr lang="en-US" sz="2900" dirty="0">
                <a:sym typeface="Arial"/>
              </a:rPr>
              <a:t>Mobile implementation </a:t>
            </a:r>
          </a:p>
          <a:p>
            <a:pPr marL="590550" indent="-514350">
              <a:buClr>
                <a:srgbClr val="3333CC"/>
              </a:buClr>
              <a:buSzPct val="100000"/>
              <a:buFont typeface="+mj-lt"/>
              <a:buAutoNum type="arabicPeriod"/>
            </a:pPr>
            <a:r>
              <a:rPr lang="en-US" dirty="0">
                <a:ln w="0"/>
                <a:solidFill>
                  <a:schemeClr val="accent1"/>
                </a:solidFill>
                <a:effectLst>
                  <a:outerShdw blurRad="38100" dist="25400" dir="5400000" algn="ctr" rotWithShape="0">
                    <a:srgbClr val="6E747A">
                      <a:alpha val="43000"/>
                    </a:srgbClr>
                  </a:outerShdw>
                </a:effectLst>
              </a:rPr>
              <a:t>Prototype implementation</a:t>
            </a:r>
            <a:endParaRPr lang="en-US" sz="2900" dirty="0"/>
          </a:p>
          <a:p>
            <a:pPr marL="590550" indent="-514350">
              <a:buClr>
                <a:srgbClr val="3333CC"/>
              </a:buClr>
              <a:buSzPct val="100000"/>
              <a:buFont typeface="+mj-lt"/>
              <a:buAutoNum type="arabicPeriod"/>
            </a:pPr>
            <a:r>
              <a:rPr lang="en-US" sz="2900" dirty="0">
                <a:sym typeface="Arial"/>
              </a:rPr>
              <a:t>Conclusion</a:t>
            </a:r>
            <a:endParaRPr lang="en-US" sz="2900" dirty="0"/>
          </a:p>
          <a:p>
            <a:pPr marL="590550" indent="-514350">
              <a:buClr>
                <a:srgbClr val="3333CC"/>
              </a:buClr>
              <a:buSzPct val="100000"/>
              <a:buFont typeface="+mj-lt"/>
              <a:buAutoNum type="arabicPeriod"/>
            </a:pPr>
            <a:r>
              <a:rPr lang="en-US" dirty="0">
                <a:sym typeface="Arial"/>
              </a:rPr>
              <a:t>Future work </a:t>
            </a:r>
            <a:endParaRPr lang="en-US" dirty="0"/>
          </a:p>
        </p:txBody>
      </p:sp>
    </p:spTree>
    <p:extLst>
      <p:ext uri="{BB962C8B-B14F-4D97-AF65-F5344CB8AC3E}">
        <p14:creationId xmlns:p14="http://schemas.microsoft.com/office/powerpoint/2010/main" val="145216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8C60E-2559-B2A6-01E3-E153D865A0CB}"/>
            </a:ext>
          </a:extLst>
        </p:cNvPr>
        <p:cNvGrpSpPr/>
        <p:nvPr/>
      </p:nvGrpSpPr>
      <p:grpSpPr>
        <a:xfrm>
          <a:off x="0" y="0"/>
          <a:ext cx="0" cy="0"/>
          <a:chOff x="0" y="0"/>
          <a:chExt cx="0" cy="0"/>
        </a:xfrm>
      </p:grpSpPr>
      <p:sp>
        <p:nvSpPr>
          <p:cNvPr id="18" name="Rectangle: Rounded Corners 17" descr="Blurred view of high-speed cars on freeway at night">
            <a:extLst>
              <a:ext uri="{FF2B5EF4-FFF2-40B4-BE49-F238E27FC236}">
                <a16:creationId xmlns:a16="http://schemas.microsoft.com/office/drawing/2014/main" id="{57BC56CF-C9A7-91B8-5335-91D2015F9C78}"/>
              </a:ext>
            </a:extLst>
          </p:cNvPr>
          <p:cNvSpPr/>
          <p:nvPr/>
        </p:nvSpPr>
        <p:spPr>
          <a:xfrm>
            <a:off x="5951621" y="1690688"/>
            <a:ext cx="4868637" cy="4351338"/>
          </a:xfrm>
          <a:prstGeom prst="roundRect">
            <a:avLst>
              <a:gd name="adj" fmla="val 34832"/>
            </a:avLst>
          </a:prstGeom>
          <a:blipFill dpi="0" rotWithShape="1">
            <a:blip r:embed="rId2">
              <a:extLst>
                <a:ext uri="{28A0092B-C50C-407E-A947-70E740481C1C}">
                  <a14:useLocalDpi xmlns:a14="http://schemas.microsoft.com/office/drawing/2010/main" val="0"/>
                </a:ext>
              </a:extLst>
            </a:blip>
            <a:srcRect/>
            <a:stretch>
              <a:fillRect/>
            </a:stretch>
          </a:blip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Date Placeholder 1">
            <a:extLst>
              <a:ext uri="{FF2B5EF4-FFF2-40B4-BE49-F238E27FC236}">
                <a16:creationId xmlns:a16="http://schemas.microsoft.com/office/drawing/2014/main" id="{FAEB0CD9-4F80-4AFE-0F3F-FA940E6807AC}"/>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7458EA5C-64D6-7046-DE5C-97568FDFAF3A}"/>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72844336-1DD2-8C47-A1F3-80A609C8A8A7}"/>
              </a:ext>
            </a:extLst>
          </p:cNvPr>
          <p:cNvSpPr>
            <a:spLocks noGrp="1"/>
          </p:cNvSpPr>
          <p:nvPr>
            <p:ph type="sldNum" sz="quarter" idx="12"/>
          </p:nvPr>
        </p:nvSpPr>
        <p:spPr/>
        <p:txBody>
          <a:bodyPr/>
          <a:lstStyle/>
          <a:p>
            <a:fld id="{73B850FF-6169-4056-8077-06FFA93A5366}" type="slidenum">
              <a:rPr lang="en-US" smtClean="0"/>
              <a:t>114</a:t>
            </a:fld>
            <a:endParaRPr lang="en-US" dirty="0"/>
          </a:p>
        </p:txBody>
      </p:sp>
      <p:sp>
        <p:nvSpPr>
          <p:cNvPr id="12" name="Content Placeholder 11">
            <a:extLst>
              <a:ext uri="{FF2B5EF4-FFF2-40B4-BE49-F238E27FC236}">
                <a16:creationId xmlns:a16="http://schemas.microsoft.com/office/drawing/2014/main" id="{98B26C7E-E15F-DBAA-4B50-F43B782AC955}"/>
              </a:ext>
            </a:extLst>
          </p:cNvPr>
          <p:cNvSpPr>
            <a:spLocks noGrp="1"/>
          </p:cNvSpPr>
          <p:nvPr>
            <p:ph idx="4294967295"/>
          </p:nvPr>
        </p:nvSpPr>
        <p:spPr>
          <a:xfrm>
            <a:off x="625642" y="1739741"/>
            <a:ext cx="5065713" cy="4351338"/>
          </a:xfrm>
        </p:spPr>
        <p:txBody>
          <a:bodyPr/>
          <a:lstStyle/>
          <a:p>
            <a:r>
              <a:rPr lang="en-US" sz="2800" b="0" i="0" u="none" strike="noStrike" cap="none" dirty="0">
                <a:solidFill>
                  <a:srgbClr val="000000"/>
                </a:solidFill>
                <a:latin typeface="Times New Roman"/>
                <a:ea typeface="Times New Roman"/>
                <a:cs typeface="Times New Roman"/>
                <a:sym typeface="Times New Roman"/>
              </a:rPr>
              <a:t> The following QR is link     DEMO: </a:t>
            </a:r>
            <a:r>
              <a:rPr lang="en-US" sz="2800" b="0" i="0" u="sng" strike="noStrike" cap="none" dirty="0">
                <a:solidFill>
                  <a:srgbClr val="000000"/>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LINK</a:t>
            </a:r>
            <a:r>
              <a:rPr lang="en-US" sz="2800" b="0" i="0" u="none" strike="noStrike" cap="none" dirty="0">
                <a:solidFill>
                  <a:srgbClr val="000000"/>
                </a:solidFill>
                <a:latin typeface="Times New Roman"/>
                <a:ea typeface="Times New Roman"/>
                <a:cs typeface="Times New Roman"/>
                <a:sym typeface="Times New Roman"/>
              </a:rPr>
              <a:t>	</a:t>
            </a:r>
            <a:endParaRPr lang="en-US" sz="2800" b="0" i="0" u="none" strike="noStrike" cap="none" dirty="0">
              <a:solidFill>
                <a:srgbClr val="000000"/>
              </a:solidFill>
              <a:latin typeface="Arial"/>
              <a:ea typeface="Arial"/>
              <a:cs typeface="Arial"/>
              <a:sym typeface="Arial"/>
            </a:endParaRPr>
          </a:p>
          <a:p>
            <a:endParaRPr lang="en-US" dirty="0"/>
          </a:p>
        </p:txBody>
      </p:sp>
      <p:cxnSp>
        <p:nvCxnSpPr>
          <p:cNvPr id="7" name="Google Shape;170;p30">
            <a:extLst>
              <a:ext uri="{FF2B5EF4-FFF2-40B4-BE49-F238E27FC236}">
                <a16:creationId xmlns:a16="http://schemas.microsoft.com/office/drawing/2014/main" id="{A535E71E-53D1-0506-FFAD-EC02449D5BAF}"/>
              </a:ext>
            </a:extLst>
          </p:cNvPr>
          <p:cNvCxnSpPr/>
          <p:nvPr/>
        </p:nvCxnSpPr>
        <p:spPr>
          <a:xfrm>
            <a:off x="-18900" y="1448733"/>
            <a:ext cx="12210900" cy="0"/>
          </a:xfrm>
          <a:prstGeom prst="straightConnector1">
            <a:avLst/>
          </a:prstGeom>
          <a:noFill/>
          <a:ln w="25400" cap="flat" cmpd="sng">
            <a:solidFill>
              <a:schemeClr val="dk1"/>
            </a:solidFill>
            <a:prstDash val="solid"/>
            <a:miter lim="800000"/>
            <a:headEnd type="none" w="sm" len="sm"/>
            <a:tailEnd type="none" w="sm" len="sm"/>
          </a:ln>
        </p:spPr>
      </p:cxnSp>
      <p:pic>
        <p:nvPicPr>
          <p:cNvPr id="17" name="Google Shape;983;p106">
            <a:extLst>
              <a:ext uri="{FF2B5EF4-FFF2-40B4-BE49-F238E27FC236}">
                <a16:creationId xmlns:a16="http://schemas.microsoft.com/office/drawing/2014/main" id="{281FEBC3-62FB-C05F-34BF-F1E6C9D487B9}"/>
              </a:ext>
            </a:extLst>
          </p:cNvPr>
          <p:cNvPicPr preferRelativeResize="0"/>
          <p:nvPr/>
        </p:nvPicPr>
        <p:blipFill>
          <a:blip r:embed="rId4">
            <a:extLst>
              <a:ext uri="{28A0092B-C50C-407E-A947-70E740481C1C}">
                <a14:useLocalDpi xmlns:a14="http://schemas.microsoft.com/office/drawing/2010/main" val="0"/>
              </a:ext>
            </a:extLst>
          </a:blip>
          <a:srcRect l="13011" t="11945" r="11477" b="13781"/>
          <a:stretch/>
        </p:blipFill>
        <p:spPr>
          <a:xfrm>
            <a:off x="7330698" y="2557221"/>
            <a:ext cx="2154266" cy="2138766"/>
          </a:xfrm>
          <a:prstGeom prst="rect">
            <a:avLst/>
          </a:prstGeom>
          <a:noFill/>
          <a:ln>
            <a:noFill/>
          </a:ln>
        </p:spPr>
      </p:pic>
      <p:sp>
        <p:nvSpPr>
          <p:cNvPr id="8" name="Title 7">
            <a:extLst>
              <a:ext uri="{FF2B5EF4-FFF2-40B4-BE49-F238E27FC236}">
                <a16:creationId xmlns:a16="http://schemas.microsoft.com/office/drawing/2014/main" id="{81F68617-9E90-D16A-6F98-4540B9908AE6}"/>
              </a:ext>
            </a:extLst>
          </p:cNvPr>
          <p:cNvSpPr>
            <a:spLocks noGrp="1"/>
          </p:cNvSpPr>
          <p:nvPr>
            <p:ph type="title"/>
          </p:nvPr>
        </p:nvSpPr>
        <p:spPr>
          <a:xfrm>
            <a:off x="473364" y="-37465"/>
            <a:ext cx="10346894" cy="1462882"/>
          </a:xfrm>
        </p:spPr>
        <p:txBody>
          <a:bodyPr anchor="ctr">
            <a:normAutofit/>
          </a:bodyPr>
          <a:lstStyle/>
          <a:p>
            <a:r>
              <a:rPr lang="en-US" dirty="0"/>
              <a:t>13. Prototype implementation(Cont.)</a:t>
            </a:r>
          </a:p>
        </p:txBody>
      </p:sp>
    </p:spTree>
    <p:extLst>
      <p:ext uri="{BB962C8B-B14F-4D97-AF65-F5344CB8AC3E}">
        <p14:creationId xmlns:p14="http://schemas.microsoft.com/office/powerpoint/2010/main" val="212262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51085-FCBA-64C5-7BEE-8CA0BD6B6E20}"/>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28EB93F-ADFF-A7EB-8DB2-59398F8EA30F}"/>
              </a:ext>
            </a:extLst>
          </p:cNvPr>
          <p:cNvSpPr>
            <a:spLocks noGrp="1"/>
          </p:cNvSpPr>
          <p:nvPr>
            <p:ph type="title"/>
          </p:nvPr>
        </p:nvSpPr>
        <p:spPr>
          <a:xfrm>
            <a:off x="700983" y="362743"/>
            <a:ext cx="9988165" cy="1462882"/>
          </a:xfrm>
        </p:spPr>
        <p:txBody>
          <a:bodyPr anchor="ctr">
            <a:normAutofit/>
          </a:bodyPr>
          <a:lstStyle/>
          <a:p>
            <a:r>
              <a:rPr lang="en-US" dirty="0"/>
              <a:t>13. Prototype implementation</a:t>
            </a:r>
          </a:p>
        </p:txBody>
      </p:sp>
      <p:sp>
        <p:nvSpPr>
          <p:cNvPr id="3" name="Date Placeholder 2">
            <a:extLst>
              <a:ext uri="{FF2B5EF4-FFF2-40B4-BE49-F238E27FC236}">
                <a16:creationId xmlns:a16="http://schemas.microsoft.com/office/drawing/2014/main" id="{E1161FE6-BEBF-586A-3AAA-C4FB6B466A57}"/>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0014DEC9-104E-3CAB-8422-98D2127DD4E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C31FF6C1-865D-A542-888B-601B62423786}"/>
              </a:ext>
            </a:extLst>
          </p:cNvPr>
          <p:cNvSpPr>
            <a:spLocks noGrp="1"/>
          </p:cNvSpPr>
          <p:nvPr>
            <p:ph type="sldNum" sz="quarter" idx="12"/>
          </p:nvPr>
        </p:nvSpPr>
        <p:spPr>
          <a:xfrm>
            <a:off x="9737294" y="6352093"/>
            <a:ext cx="1447800" cy="365125"/>
          </a:xfrm>
        </p:spPr>
        <p:txBody>
          <a:bodyPr>
            <a:normAutofit/>
          </a:bodyPr>
          <a:lstStyle/>
          <a:p>
            <a:pPr>
              <a:spcAft>
                <a:spcPts val="600"/>
              </a:spcAft>
            </a:pPr>
            <a:fld id="{73B850FF-6169-4056-8077-06FFA93A5366}" type="slidenum">
              <a:rPr lang="en-US" smtClean="0"/>
              <a:pPr>
                <a:spcAft>
                  <a:spcPts val="600"/>
                </a:spcAft>
              </a:pPr>
              <a:t>115</a:t>
            </a:fld>
            <a:endParaRPr lang="en-US" dirty="0"/>
          </a:p>
        </p:txBody>
      </p:sp>
      <p:sp>
        <p:nvSpPr>
          <p:cNvPr id="6" name="Content Placeholder 5">
            <a:extLst>
              <a:ext uri="{FF2B5EF4-FFF2-40B4-BE49-F238E27FC236}">
                <a16:creationId xmlns:a16="http://schemas.microsoft.com/office/drawing/2014/main" id="{5BB6E4E6-C1FD-5A18-70E4-589DE7681032}"/>
              </a:ext>
            </a:extLst>
          </p:cNvPr>
          <p:cNvSpPr>
            <a:spLocks noGrp="1"/>
          </p:cNvSpPr>
          <p:nvPr>
            <p:ph idx="1"/>
          </p:nvPr>
        </p:nvSpPr>
        <p:spPr/>
        <p:txBody>
          <a:bodyPr>
            <a:normAutofit lnSpcReduction="10000"/>
          </a:bodyPr>
          <a:lstStyle/>
          <a:p>
            <a:pPr marL="0" indent="0" rtl="0">
              <a:buNone/>
            </a:pPr>
            <a:r>
              <a:rPr lang="en-US" b="1" dirty="0"/>
              <a:t>Video Processing</a:t>
            </a:r>
          </a:p>
          <a:p>
            <a:pPr rtl="0">
              <a:buFont typeface="Arial" panose="020B0604020202020204" pitchFamily="34" charset="0"/>
              <a:buChar char="•"/>
            </a:pPr>
            <a:r>
              <a:rPr lang="en-US" dirty="0"/>
              <a:t>YOLOv11 Implementation 🖼️: Utilizes YOLOv11 to process images, extract speed, and manage waiting periods.</a:t>
            </a:r>
          </a:p>
          <a:p>
            <a:pPr rtl="0">
              <a:buFont typeface="Arial" panose="020B0604020202020204" pitchFamily="34" charset="0"/>
              <a:buChar char="•"/>
            </a:pPr>
            <a:r>
              <a:rPr lang="en-US" dirty="0"/>
              <a:t>Video Processing 🎥:</a:t>
            </a:r>
          </a:p>
          <a:p>
            <a:pPr marL="742950" lvl="1" indent="-285750" rtl="0">
              <a:buFont typeface="Arial" panose="020B0604020202020204" pitchFamily="34" charset="0"/>
              <a:buChar char="•"/>
            </a:pPr>
            <a:r>
              <a:rPr lang="en-US" dirty="0"/>
              <a:t>Processes IP video frames via FastAPI, handling looping random videos.</a:t>
            </a:r>
          </a:p>
          <a:p>
            <a:pPr marL="742950" lvl="1" indent="-285750" rtl="0">
              <a:buFont typeface="Arial" panose="020B0604020202020204" pitchFamily="34" charset="0"/>
              <a:buChar char="•"/>
            </a:pPr>
            <a:r>
              <a:rPr lang="en-US" dirty="0"/>
              <a:t>Captures one frame, processes it, then proceeds to the next frame.</a:t>
            </a:r>
          </a:p>
          <a:p>
            <a:pPr rtl="0">
              <a:buFont typeface="Arial" panose="020B0604020202020204" pitchFamily="34" charset="0"/>
              <a:buChar char="•"/>
            </a:pPr>
            <a:r>
              <a:rPr lang="en-US" dirty="0"/>
              <a:t>Control Mechanisms ⏯️: Includes dummy methods for stopping and pausing video, simulating signal application.</a:t>
            </a:r>
          </a:p>
          <a:p>
            <a:endParaRPr lang="en-US" dirty="0"/>
          </a:p>
        </p:txBody>
      </p:sp>
    </p:spTree>
    <p:extLst>
      <p:ext uri="{BB962C8B-B14F-4D97-AF65-F5344CB8AC3E}">
        <p14:creationId xmlns:p14="http://schemas.microsoft.com/office/powerpoint/2010/main" val="343906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5013B-3D6C-F04C-66A0-56377E11F5B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4CD2240-7D08-1114-BDA7-F4D5B1DA70D8}"/>
              </a:ext>
            </a:extLst>
          </p:cNvPr>
          <p:cNvSpPr>
            <a:spLocks noGrp="1"/>
          </p:cNvSpPr>
          <p:nvPr>
            <p:ph type="title"/>
          </p:nvPr>
        </p:nvSpPr>
        <p:spPr>
          <a:xfrm>
            <a:off x="785479" y="183356"/>
            <a:ext cx="10714263" cy="1462882"/>
          </a:xfrm>
        </p:spPr>
        <p:txBody>
          <a:bodyPr anchor="ctr">
            <a:normAutofit/>
          </a:bodyPr>
          <a:lstStyle/>
          <a:p>
            <a:r>
              <a:rPr lang="en-US" dirty="0"/>
              <a:t>13. Prototype implementation(Cont.)</a:t>
            </a:r>
          </a:p>
        </p:txBody>
      </p:sp>
      <p:sp>
        <p:nvSpPr>
          <p:cNvPr id="3" name="Date Placeholder 2">
            <a:extLst>
              <a:ext uri="{FF2B5EF4-FFF2-40B4-BE49-F238E27FC236}">
                <a16:creationId xmlns:a16="http://schemas.microsoft.com/office/drawing/2014/main" id="{6CE784D4-675E-53AC-2926-F5170F98450D}"/>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ACE4F68A-2D3A-30DF-F289-3E017A0C8552}"/>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32402E37-5169-FBB5-E9A3-0639C59D315C}"/>
              </a:ext>
            </a:extLst>
          </p:cNvPr>
          <p:cNvSpPr>
            <a:spLocks noGrp="1"/>
          </p:cNvSpPr>
          <p:nvPr>
            <p:ph type="sldNum" sz="quarter" idx="12"/>
          </p:nvPr>
        </p:nvSpPr>
        <p:spPr>
          <a:xfrm>
            <a:off x="9737294" y="6352093"/>
            <a:ext cx="1447800" cy="365125"/>
          </a:xfrm>
        </p:spPr>
        <p:txBody>
          <a:bodyPr>
            <a:normAutofit/>
          </a:bodyPr>
          <a:lstStyle/>
          <a:p>
            <a:pPr>
              <a:spcAft>
                <a:spcPts val="600"/>
              </a:spcAft>
            </a:pPr>
            <a:fld id="{73B850FF-6169-4056-8077-06FFA93A5366}" type="slidenum">
              <a:rPr lang="en-US" smtClean="0"/>
              <a:pPr>
                <a:spcAft>
                  <a:spcPts val="600"/>
                </a:spcAft>
              </a:pPr>
              <a:t>116</a:t>
            </a:fld>
            <a:endParaRPr lang="en-US" dirty="0"/>
          </a:p>
        </p:txBody>
      </p:sp>
      <p:sp>
        <p:nvSpPr>
          <p:cNvPr id="6" name="Content Placeholder 5">
            <a:extLst>
              <a:ext uri="{FF2B5EF4-FFF2-40B4-BE49-F238E27FC236}">
                <a16:creationId xmlns:a16="http://schemas.microsoft.com/office/drawing/2014/main" id="{42AB7991-58D5-83B6-BB64-4C1800D88939}"/>
              </a:ext>
            </a:extLst>
          </p:cNvPr>
          <p:cNvSpPr>
            <a:spLocks noGrp="1"/>
          </p:cNvSpPr>
          <p:nvPr>
            <p:ph idx="1"/>
          </p:nvPr>
        </p:nvSpPr>
        <p:spPr>
          <a:xfrm>
            <a:off x="838201" y="1825625"/>
            <a:ext cx="5162789" cy="4351338"/>
          </a:xfrm>
        </p:spPr>
        <p:txBody>
          <a:bodyPr>
            <a:normAutofit/>
          </a:bodyPr>
          <a:lstStyle/>
          <a:p>
            <a:pPr marL="0" indent="0" rtl="0">
              <a:buNone/>
            </a:pPr>
            <a:r>
              <a:rPr lang="en-US" b="1" dirty="0"/>
              <a:t>Video Processing(Cont.)</a:t>
            </a:r>
          </a:p>
          <a:p>
            <a:pPr marL="0" indent="0">
              <a:buNone/>
            </a:pPr>
            <a:r>
              <a:rPr lang="en-US" dirty="0"/>
              <a:t>It then Generates state data and passes it to the model for predicting action.</a:t>
            </a:r>
          </a:p>
          <a:p>
            <a:pPr marL="0" indent="0">
              <a:buNone/>
            </a:pPr>
            <a:endParaRPr lang="en-US" dirty="0"/>
          </a:p>
          <a:p>
            <a:pPr marL="0" indent="0">
              <a:buNone/>
            </a:pPr>
            <a:endParaRPr lang="en-US" dirty="0"/>
          </a:p>
          <a:p>
            <a:pPr marL="0" indent="0" rtl="0">
              <a:buNone/>
            </a:pPr>
            <a:r>
              <a:rPr lang="en-US" dirty="0"/>
              <a:t>.</a:t>
            </a:r>
          </a:p>
          <a:p>
            <a:endParaRPr lang="en-US" dirty="0"/>
          </a:p>
        </p:txBody>
      </p:sp>
      <p:pic>
        <p:nvPicPr>
          <p:cNvPr id="2" name="Picture 1">
            <a:extLst>
              <a:ext uri="{FF2B5EF4-FFF2-40B4-BE49-F238E27FC236}">
                <a16:creationId xmlns:a16="http://schemas.microsoft.com/office/drawing/2014/main" id="{3F4BAD88-1820-4041-9E2E-682649611F44}"/>
              </a:ext>
            </a:extLst>
          </p:cNvPr>
          <p:cNvPicPr>
            <a:picLocks noChangeAspect="1"/>
          </p:cNvPicPr>
          <p:nvPr/>
        </p:nvPicPr>
        <p:blipFill>
          <a:blip r:embed="rId2"/>
          <a:stretch>
            <a:fillRect/>
          </a:stretch>
        </p:blipFill>
        <p:spPr>
          <a:xfrm>
            <a:off x="5779562" y="1825625"/>
            <a:ext cx="6010819" cy="3225075"/>
          </a:xfrm>
          <a:prstGeom prst="rect">
            <a:avLst/>
          </a:prstGeom>
        </p:spPr>
      </p:pic>
    </p:spTree>
    <p:extLst>
      <p:ext uri="{BB962C8B-B14F-4D97-AF65-F5344CB8AC3E}">
        <p14:creationId xmlns:p14="http://schemas.microsoft.com/office/powerpoint/2010/main" val="105990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060DF-5F8B-6679-7B9A-F507A7988D0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5B97A9C-CA3E-D933-5BA5-FA21710F3948}"/>
              </a:ext>
            </a:extLst>
          </p:cNvPr>
          <p:cNvSpPr>
            <a:spLocks noGrp="1"/>
          </p:cNvSpPr>
          <p:nvPr>
            <p:ph type="title"/>
          </p:nvPr>
        </p:nvSpPr>
        <p:spPr>
          <a:xfrm>
            <a:off x="607994" y="362743"/>
            <a:ext cx="10577100" cy="1462882"/>
          </a:xfrm>
        </p:spPr>
        <p:txBody>
          <a:bodyPr anchor="ctr">
            <a:normAutofit/>
          </a:bodyPr>
          <a:lstStyle/>
          <a:p>
            <a:r>
              <a:rPr lang="en-US" dirty="0"/>
              <a:t>13. Prototype implementation(Cont.)</a:t>
            </a:r>
          </a:p>
        </p:txBody>
      </p:sp>
      <p:sp>
        <p:nvSpPr>
          <p:cNvPr id="3" name="Date Placeholder 2">
            <a:extLst>
              <a:ext uri="{FF2B5EF4-FFF2-40B4-BE49-F238E27FC236}">
                <a16:creationId xmlns:a16="http://schemas.microsoft.com/office/drawing/2014/main" id="{16CE29BE-FF43-A94F-E918-C1EE22C69B22}"/>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93D1DD25-A5FD-28DC-8CB9-2277F5D7279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40CD5769-8B7D-279E-3921-482B4377676F}"/>
              </a:ext>
            </a:extLst>
          </p:cNvPr>
          <p:cNvSpPr>
            <a:spLocks noGrp="1"/>
          </p:cNvSpPr>
          <p:nvPr>
            <p:ph type="sldNum" sz="quarter" idx="12"/>
          </p:nvPr>
        </p:nvSpPr>
        <p:spPr>
          <a:xfrm>
            <a:off x="9737294" y="6356350"/>
            <a:ext cx="1447800" cy="365125"/>
          </a:xfrm>
        </p:spPr>
        <p:txBody>
          <a:bodyPr>
            <a:normAutofit/>
          </a:bodyPr>
          <a:lstStyle/>
          <a:p>
            <a:pPr>
              <a:spcAft>
                <a:spcPts val="600"/>
              </a:spcAft>
            </a:pPr>
            <a:fld id="{73B850FF-6169-4056-8077-06FFA93A5366}" type="slidenum">
              <a:rPr lang="en-US" smtClean="0"/>
              <a:pPr>
                <a:spcAft>
                  <a:spcPts val="600"/>
                </a:spcAft>
              </a:pPr>
              <a:t>117</a:t>
            </a:fld>
            <a:endParaRPr lang="en-US" dirty="0"/>
          </a:p>
        </p:txBody>
      </p:sp>
      <p:sp>
        <p:nvSpPr>
          <p:cNvPr id="6" name="Content Placeholder 5">
            <a:extLst>
              <a:ext uri="{FF2B5EF4-FFF2-40B4-BE49-F238E27FC236}">
                <a16:creationId xmlns:a16="http://schemas.microsoft.com/office/drawing/2014/main" id="{3C056B54-D0F7-09BA-4F67-2AEF505040A6}"/>
              </a:ext>
            </a:extLst>
          </p:cNvPr>
          <p:cNvSpPr>
            <a:spLocks noGrp="1"/>
          </p:cNvSpPr>
          <p:nvPr>
            <p:ph idx="1"/>
          </p:nvPr>
        </p:nvSpPr>
        <p:spPr/>
        <p:txBody>
          <a:bodyPr>
            <a:normAutofit/>
          </a:bodyPr>
          <a:lstStyle/>
          <a:p>
            <a:pPr>
              <a:buNone/>
            </a:pPr>
            <a:r>
              <a:rPr lang="en-US" b="1" dirty="0"/>
              <a:t>⚙️ Output Action</a:t>
            </a:r>
          </a:p>
          <a:p>
            <a:pPr>
              <a:buFont typeface="Arial" panose="020B0604020202020204" pitchFamily="34" charset="0"/>
              <a:buChar char="•"/>
            </a:pPr>
            <a:r>
              <a:rPr lang="en-US" dirty="0"/>
              <a:t>The system sends the </a:t>
            </a:r>
            <a:r>
              <a:rPr lang="en-US" b="1" dirty="0"/>
              <a:t>signal status</a:t>
            </a:r>
            <a:r>
              <a:rPr lang="en-US" dirty="0"/>
              <a:t> and </a:t>
            </a:r>
            <a:r>
              <a:rPr lang="en-US" b="1" dirty="0"/>
              <a:t>duration</a:t>
            </a:r>
            <a:r>
              <a:rPr lang="en-US" dirty="0"/>
              <a:t> to an </a:t>
            </a:r>
            <a:r>
              <a:rPr lang="en-US" b="1" dirty="0"/>
              <a:t>Arduino</a:t>
            </a:r>
            <a:r>
              <a:rPr lang="en-US" dirty="0"/>
              <a:t> device.</a:t>
            </a:r>
          </a:p>
          <a:p>
            <a:pPr>
              <a:buFont typeface="Arial" panose="020B0604020202020204" pitchFamily="34" charset="0"/>
              <a:buChar char="•"/>
            </a:pPr>
            <a:r>
              <a:rPr lang="en-US" dirty="0"/>
              <a:t>Communication is done via </a:t>
            </a:r>
            <a:r>
              <a:rPr lang="en-US" b="1" dirty="0"/>
              <a:t>serial interface</a:t>
            </a:r>
            <a:r>
              <a:rPr lang="en-US" dirty="0"/>
              <a:t>, enabling real-time signal control.</a:t>
            </a:r>
          </a:p>
          <a:p>
            <a:pPr rtl="0">
              <a:buFont typeface="Arial" panose="020B0604020202020204" pitchFamily="34" charset="0"/>
              <a:buChar char="•"/>
            </a:pPr>
            <a:r>
              <a:rPr lang="en-US" b="1" dirty="0"/>
              <a:t>Signal Transmission Errors</a:t>
            </a:r>
            <a:r>
              <a:rPr lang="en-US" dirty="0"/>
              <a:t> 📡:</a:t>
            </a:r>
          </a:p>
          <a:p>
            <a:pPr marL="742950" lvl="1" indent="-285750" rtl="0">
              <a:buFont typeface="Arial" panose="020B0604020202020204" pitchFamily="34" charset="0"/>
              <a:buChar char="•"/>
            </a:pPr>
            <a:r>
              <a:rPr lang="en-US" dirty="0"/>
              <a:t>Errors in signals sent to Arduino are mitigated by subtracting from the video duration.</a:t>
            </a:r>
          </a:p>
          <a:p>
            <a:pPr marL="0" indent="0" rtl="0">
              <a:buNone/>
            </a:pPr>
            <a:endParaRPr lang="en-US" dirty="0"/>
          </a:p>
        </p:txBody>
      </p:sp>
    </p:spTree>
    <p:extLst>
      <p:ext uri="{BB962C8B-B14F-4D97-AF65-F5344CB8AC3E}">
        <p14:creationId xmlns:p14="http://schemas.microsoft.com/office/powerpoint/2010/main" val="179940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459DF-7B7C-0984-96A3-124E496CB8CD}"/>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E510234-2B69-9117-8DAC-D27BBCB6E6DF}"/>
              </a:ext>
            </a:extLst>
          </p:cNvPr>
          <p:cNvSpPr>
            <a:spLocks noGrp="1"/>
          </p:cNvSpPr>
          <p:nvPr>
            <p:ph type="title"/>
          </p:nvPr>
        </p:nvSpPr>
        <p:spPr>
          <a:xfrm>
            <a:off x="838201" y="500101"/>
            <a:ext cx="10346894" cy="1462882"/>
          </a:xfrm>
        </p:spPr>
        <p:txBody>
          <a:bodyPr anchor="ctr">
            <a:normAutofit/>
          </a:bodyPr>
          <a:lstStyle/>
          <a:p>
            <a:r>
              <a:rPr lang="en-US" dirty="0"/>
              <a:t>13. Prototype implementation(Cont.)</a:t>
            </a:r>
          </a:p>
        </p:txBody>
      </p:sp>
      <p:sp>
        <p:nvSpPr>
          <p:cNvPr id="3" name="Date Placeholder 2">
            <a:extLst>
              <a:ext uri="{FF2B5EF4-FFF2-40B4-BE49-F238E27FC236}">
                <a16:creationId xmlns:a16="http://schemas.microsoft.com/office/drawing/2014/main" id="{5A4FE2A7-17A8-443D-2058-0DD620FD5688}"/>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D6019A22-701E-BD6E-CDB7-0BEF13F6BD4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7D744A5D-0A27-A425-E428-537538F7F4D0}"/>
              </a:ext>
            </a:extLst>
          </p:cNvPr>
          <p:cNvSpPr>
            <a:spLocks noGrp="1"/>
          </p:cNvSpPr>
          <p:nvPr>
            <p:ph type="sldNum" sz="quarter" idx="12"/>
          </p:nvPr>
        </p:nvSpPr>
        <p:spPr>
          <a:xfrm>
            <a:off x="9737294" y="6356350"/>
            <a:ext cx="1447800" cy="365125"/>
          </a:xfrm>
        </p:spPr>
        <p:txBody>
          <a:bodyPr>
            <a:normAutofit/>
          </a:bodyPr>
          <a:lstStyle/>
          <a:p>
            <a:pPr>
              <a:spcAft>
                <a:spcPts val="600"/>
              </a:spcAft>
            </a:pPr>
            <a:fld id="{73B850FF-6169-4056-8077-06FFA93A5366}" type="slidenum">
              <a:rPr lang="en-US" smtClean="0"/>
              <a:pPr>
                <a:spcAft>
                  <a:spcPts val="600"/>
                </a:spcAft>
              </a:pPr>
              <a:t>118</a:t>
            </a:fld>
            <a:endParaRPr lang="en-US" dirty="0"/>
          </a:p>
        </p:txBody>
      </p:sp>
      <p:sp>
        <p:nvSpPr>
          <p:cNvPr id="6" name="Content Placeholder 5">
            <a:extLst>
              <a:ext uri="{FF2B5EF4-FFF2-40B4-BE49-F238E27FC236}">
                <a16:creationId xmlns:a16="http://schemas.microsoft.com/office/drawing/2014/main" id="{88C97AB7-26E6-1EB9-089A-8B82897C5ABC}"/>
              </a:ext>
            </a:extLst>
          </p:cNvPr>
          <p:cNvSpPr>
            <a:spLocks noGrp="1"/>
          </p:cNvSpPr>
          <p:nvPr>
            <p:ph idx="1"/>
          </p:nvPr>
        </p:nvSpPr>
        <p:spPr/>
        <p:txBody>
          <a:bodyPr>
            <a:normAutofit/>
          </a:bodyPr>
          <a:lstStyle/>
          <a:p>
            <a:pPr rtl="0">
              <a:buNone/>
            </a:pPr>
            <a:r>
              <a:rPr lang="en-US" b="1" dirty="0"/>
              <a:t>Dashboard 🕒</a:t>
            </a:r>
          </a:p>
          <a:p>
            <a:pPr rtl="0">
              <a:buFont typeface="Arial" panose="020B0604020202020204" pitchFamily="34" charset="0"/>
              <a:buChar char="•"/>
            </a:pPr>
            <a:r>
              <a:rPr lang="en-US" b="1" dirty="0"/>
              <a:t>Tool Development</a:t>
            </a:r>
            <a:r>
              <a:rPr lang="en-US" dirty="0"/>
              <a:t> 🛠️:</a:t>
            </a:r>
          </a:p>
          <a:p>
            <a:pPr marL="742950" lvl="1" indent="-285750" rtl="0">
              <a:buFont typeface="Arial" panose="020B0604020202020204" pitchFamily="34" charset="0"/>
              <a:buChar char="•"/>
            </a:pPr>
            <a:r>
              <a:rPr lang="en-US" dirty="0"/>
              <a:t>Built a tool for real-time observation of system interactions.</a:t>
            </a:r>
          </a:p>
          <a:p>
            <a:pPr rtl="0">
              <a:buFont typeface="Arial" panose="020B0604020202020204" pitchFamily="34" charset="0"/>
              <a:buChar char="•"/>
            </a:pPr>
            <a:r>
              <a:rPr lang="en-US" b="1" dirty="0"/>
              <a:t>Benefits</a:t>
            </a:r>
            <a:r>
              <a:rPr lang="en-US" dirty="0"/>
              <a:t> 📊:</a:t>
            </a:r>
          </a:p>
          <a:p>
            <a:pPr marL="742950" lvl="1" indent="-285750" rtl="0">
              <a:buFont typeface="Arial" panose="020B0604020202020204" pitchFamily="34" charset="0"/>
              <a:buChar char="•"/>
            </a:pPr>
            <a:r>
              <a:rPr lang="en-US" dirty="0"/>
              <a:t>Enabled easier debugging and performance evaluation.</a:t>
            </a:r>
          </a:p>
          <a:p>
            <a:pPr rtl="0">
              <a:buFont typeface="Arial" panose="020B0604020202020204" pitchFamily="34" charset="0"/>
              <a:buChar char="•"/>
            </a:pPr>
            <a:r>
              <a:rPr lang="en-US" b="1" dirty="0"/>
              <a:t>Impact</a:t>
            </a:r>
            <a:r>
              <a:rPr lang="en-US" dirty="0"/>
              <a:t> ✅:</a:t>
            </a:r>
          </a:p>
          <a:p>
            <a:pPr marL="742950" lvl="1" indent="-285750" rtl="0">
              <a:buFont typeface="Arial" panose="020B0604020202020204" pitchFamily="34" charset="0"/>
              <a:buChar char="•"/>
            </a:pPr>
            <a:r>
              <a:rPr lang="en-US" dirty="0"/>
              <a:t>Enhanced system reliability and efficiency through real-time monitoring and analysis.</a:t>
            </a:r>
          </a:p>
        </p:txBody>
      </p:sp>
    </p:spTree>
    <p:extLst>
      <p:ext uri="{BB962C8B-B14F-4D97-AF65-F5344CB8AC3E}">
        <p14:creationId xmlns:p14="http://schemas.microsoft.com/office/powerpoint/2010/main" val="48629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97B1C-3A2E-89B4-72A3-BBEA0B28FE4C}"/>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F8E22CE-7ECD-9084-3120-8CF7C4E6A6B4}"/>
              </a:ext>
            </a:extLst>
          </p:cNvPr>
          <p:cNvSpPr>
            <a:spLocks noGrp="1"/>
          </p:cNvSpPr>
          <p:nvPr>
            <p:ph type="dt" sz="half" idx="10"/>
          </p:nvPr>
        </p:nvSpPr>
        <p:spPr/>
        <p:txBody>
          <a:bodyPr/>
          <a:lstStyle/>
          <a:p>
            <a:fld id="{696027F3-E20D-431B-BB47-EEEA77CF167E}" type="datetime2">
              <a:rPr lang="en-US" smtClean="0"/>
              <a:t>Friday, June 13, 2025</a:t>
            </a:fld>
            <a:endParaRPr lang="en-US"/>
          </a:p>
        </p:txBody>
      </p:sp>
      <p:sp>
        <p:nvSpPr>
          <p:cNvPr id="3" name="Slide Number Placeholder 2">
            <a:extLst>
              <a:ext uri="{FF2B5EF4-FFF2-40B4-BE49-F238E27FC236}">
                <a16:creationId xmlns:a16="http://schemas.microsoft.com/office/drawing/2014/main" id="{87FF0AA4-8CE1-574A-C5BB-1F22F1625881}"/>
              </a:ext>
            </a:extLst>
          </p:cNvPr>
          <p:cNvSpPr>
            <a:spLocks noGrp="1"/>
          </p:cNvSpPr>
          <p:nvPr>
            <p:ph type="sldNum" sz="quarter" idx="12"/>
          </p:nvPr>
        </p:nvSpPr>
        <p:spPr/>
        <p:txBody>
          <a:bodyPr/>
          <a:lstStyle/>
          <a:p>
            <a:fld id="{73B850FF-6169-4056-8077-06FFA93A5366}" type="slidenum">
              <a:rPr lang="en-US" smtClean="0"/>
              <a:t>119</a:t>
            </a:fld>
            <a:endParaRPr lang="en-US"/>
          </a:p>
        </p:txBody>
      </p:sp>
      <p:sp>
        <p:nvSpPr>
          <p:cNvPr id="4" name="Google Shape;107;p2">
            <a:extLst>
              <a:ext uri="{FF2B5EF4-FFF2-40B4-BE49-F238E27FC236}">
                <a16:creationId xmlns:a16="http://schemas.microsoft.com/office/drawing/2014/main" id="{1068C9D7-3659-8E3D-9061-66F1DC57C859}"/>
              </a:ext>
            </a:extLst>
          </p:cNvPr>
          <p:cNvSpPr txBox="1"/>
          <p:nvPr/>
        </p:nvSpPr>
        <p:spPr>
          <a:xfrm>
            <a:off x="185270" y="273699"/>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Objectives</a:t>
            </a:r>
            <a:endParaRPr b="1" dirty="0">
              <a:sym typeface="Arial"/>
            </a:endParaRPr>
          </a:p>
        </p:txBody>
      </p:sp>
      <p:cxnSp>
        <p:nvCxnSpPr>
          <p:cNvPr id="5" name="Google Shape;108;p2">
            <a:extLst>
              <a:ext uri="{FF2B5EF4-FFF2-40B4-BE49-F238E27FC236}">
                <a16:creationId xmlns:a16="http://schemas.microsoft.com/office/drawing/2014/main" id="{DC572194-04E3-B3D6-EE70-907627ED41F3}"/>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6" name="Google Shape;109;p2">
            <a:extLst>
              <a:ext uri="{FF2B5EF4-FFF2-40B4-BE49-F238E27FC236}">
                <a16:creationId xmlns:a16="http://schemas.microsoft.com/office/drawing/2014/main" id="{D06713E3-047D-73F0-AC77-1D3622E2C2AB}"/>
              </a:ext>
            </a:extLst>
          </p:cNvPr>
          <p:cNvSpPr txBox="1"/>
          <p:nvPr/>
        </p:nvSpPr>
        <p:spPr>
          <a:xfrm>
            <a:off x="415471" y="1546349"/>
            <a:ext cx="11358000" cy="4555200"/>
          </a:xfrm>
          <a:prstGeom prst="rect">
            <a:avLst/>
          </a:prstGeom>
          <a:noFill/>
          <a:ln>
            <a:noFill/>
          </a:ln>
        </p:spPr>
        <p:txBody>
          <a:bodyPr spcFirstLastPara="1" wrap="square" lIns="117825" tIns="117825" rIns="117825" bIns="117825" anchor="t" anchorCtr="0">
            <a:normAutofit lnSpcReduction="10000"/>
          </a:bodyPr>
          <a:lstStyle/>
          <a:p>
            <a:pPr marL="76200" marR="0" lvl="0" algn="l" rtl="0">
              <a:lnSpc>
                <a:spcPct val="115000"/>
              </a:lnSpc>
              <a:spcBef>
                <a:spcPts val="0"/>
              </a:spcBef>
              <a:spcAft>
                <a:spcPts val="0"/>
              </a:spcAft>
              <a:buClr>
                <a:schemeClr val="dk1"/>
              </a:buClr>
              <a:buSzPts val="3400"/>
            </a:pPr>
            <a:r>
              <a:rPr lang="en-US" sz="2800" dirty="0">
                <a:solidFill>
                  <a:schemeClr val="tx2"/>
                </a:solidFill>
              </a:rPr>
              <a:t>1- Quick overview of the problem.</a:t>
            </a:r>
          </a:p>
          <a:p>
            <a:pPr marL="76200">
              <a:lnSpc>
                <a:spcPct val="125000"/>
              </a:lnSpc>
              <a:buClr>
                <a:schemeClr val="dk1"/>
              </a:buClr>
              <a:buSzPts val="3400"/>
            </a:pPr>
            <a:r>
              <a:rPr lang="en-US" sz="2800" dirty="0">
                <a:solidFill>
                  <a:schemeClr val="tx2"/>
                </a:solidFill>
              </a:rPr>
              <a:t>2- Explore Scientific Background.</a:t>
            </a:r>
          </a:p>
          <a:p>
            <a:pPr marL="76200" marR="0" lvl="0" algn="l" rtl="0">
              <a:lnSpc>
                <a:spcPct val="115000"/>
              </a:lnSpc>
              <a:spcBef>
                <a:spcPts val="0"/>
              </a:spcBef>
              <a:spcAft>
                <a:spcPts val="0"/>
              </a:spcAft>
              <a:buClr>
                <a:schemeClr val="dk1"/>
              </a:buClr>
              <a:buSzPts val="3400"/>
            </a:pPr>
            <a:r>
              <a:rPr lang="en-US" sz="2800" dirty="0">
                <a:solidFill>
                  <a:schemeClr val="tx2"/>
                </a:solidFill>
              </a:rPr>
              <a:t>3- Comparison of related papers and systems.</a:t>
            </a:r>
          </a:p>
          <a:p>
            <a:pPr marL="76200" marR="0" lvl="0" algn="l" rtl="0">
              <a:lnSpc>
                <a:spcPct val="115000"/>
              </a:lnSpc>
              <a:spcBef>
                <a:spcPts val="0"/>
              </a:spcBef>
              <a:spcAft>
                <a:spcPts val="0"/>
              </a:spcAft>
              <a:buClr>
                <a:schemeClr val="dk1"/>
              </a:buClr>
              <a:buSzPts val="3400"/>
            </a:pPr>
            <a:r>
              <a:rPr lang="en-US" sz="2800" dirty="0">
                <a:solidFill>
                  <a:schemeClr val="tx2"/>
                </a:solidFill>
              </a:rPr>
              <a:t>4- Overview of the need to extend current solutions.</a:t>
            </a:r>
          </a:p>
          <a:p>
            <a:pPr marL="76200">
              <a:lnSpc>
                <a:spcPct val="115000"/>
              </a:lnSpc>
              <a:buClr>
                <a:schemeClr val="dk1"/>
              </a:buClr>
              <a:buSzPts val="3400"/>
            </a:pPr>
            <a:r>
              <a:rPr lang="en-US" sz="2800" dirty="0">
                <a:solidFill>
                  <a:schemeClr val="tx2"/>
                </a:solidFill>
              </a:rPr>
              <a:t>5- Overview of tools and system design.</a:t>
            </a:r>
            <a:br>
              <a:rPr lang="en-US" sz="2800" dirty="0">
                <a:solidFill>
                  <a:schemeClr val="tx2"/>
                </a:solidFill>
              </a:rPr>
            </a:br>
            <a:r>
              <a:rPr lang="en-US" sz="2800" dirty="0">
                <a:solidFill>
                  <a:schemeClr val="tx2"/>
                </a:solidFill>
              </a:rPr>
              <a:t>6- Overview of development and implementation.</a:t>
            </a:r>
            <a:br>
              <a:rPr lang="en-US" sz="2800" dirty="0">
                <a:solidFill>
                  <a:schemeClr val="tx2"/>
                </a:solidFill>
              </a:rPr>
            </a:br>
            <a:r>
              <a:rPr lang="en-US" sz="2800" dirty="0">
                <a:solidFill>
                  <a:schemeClr val="tx2"/>
                </a:solidFill>
              </a:rPr>
              <a:t>7- Experimental design and results.</a:t>
            </a:r>
            <a:br>
              <a:rPr lang="en-US" sz="2800" dirty="0">
                <a:solidFill>
                  <a:schemeClr val="tx2"/>
                </a:solidFill>
              </a:rPr>
            </a:br>
            <a:r>
              <a:rPr lang="en-US" sz="2800" dirty="0">
                <a:solidFill>
                  <a:schemeClr val="tx2"/>
                </a:solidFill>
              </a:rPr>
              <a:t>8- Demonstration of the implemented prototype.</a:t>
            </a:r>
            <a:br>
              <a:rPr lang="en-US" sz="2800" dirty="0">
                <a:solidFill>
                  <a:schemeClr val="tx2"/>
                </a:solidFill>
              </a:rPr>
            </a:br>
            <a:r>
              <a:rPr lang="en-US" sz="2800" dirty="0">
                <a:solidFill>
                  <a:schemeClr val="tx2"/>
                </a:solidFill>
              </a:rPr>
              <a:t>9- </a:t>
            </a:r>
            <a:r>
              <a:rPr lang="en-US" sz="2800" dirty="0">
                <a:ln w="0"/>
                <a:solidFill>
                  <a:schemeClr val="accent1"/>
                </a:solidFill>
                <a:effectLst>
                  <a:outerShdw blurRad="38100" dist="25400" dir="5400000" algn="ctr" rotWithShape="0">
                    <a:srgbClr val="6E747A">
                      <a:alpha val="43000"/>
                    </a:srgbClr>
                  </a:outerShdw>
                </a:effectLst>
                <a:sym typeface="Arial"/>
              </a:rPr>
              <a:t>Conclusion and future directions</a:t>
            </a:r>
            <a:r>
              <a:rPr lang="en-US" sz="2800" dirty="0">
                <a:ln w="0"/>
                <a:solidFill>
                  <a:schemeClr val="accent1"/>
                </a:solidFill>
                <a:effectLst>
                  <a:outerShdw blurRad="38100" dist="25400" dir="5400000" algn="ctr" rotWithShape="0">
                    <a:srgbClr val="6E747A">
                      <a:alpha val="43000"/>
                    </a:srgbClr>
                  </a:outerShdw>
                </a:effectLst>
              </a:rPr>
              <a:t>.</a:t>
            </a:r>
            <a:endParaRPr lang="en-US" sz="2800" dirty="0">
              <a:solidFill>
                <a:schemeClr val="tx2"/>
              </a:solidFill>
              <a:sym typeface="Arial"/>
            </a:endParaRPr>
          </a:p>
        </p:txBody>
      </p:sp>
      <p:sp>
        <p:nvSpPr>
          <p:cNvPr id="7" name="Footer Placeholder 6">
            <a:extLst>
              <a:ext uri="{FF2B5EF4-FFF2-40B4-BE49-F238E27FC236}">
                <a16:creationId xmlns:a16="http://schemas.microsoft.com/office/drawing/2014/main" id="{6B548219-D603-EB98-D678-C4D34F0687D1}"/>
              </a:ext>
            </a:extLst>
          </p:cNvPr>
          <p:cNvSpPr>
            <a:spLocks noGrp="1"/>
          </p:cNvSpPr>
          <p:nvPr>
            <p:ph type="ftr" sz="quarter" idx="11"/>
          </p:nvPr>
        </p:nvSpPr>
        <p:spPr/>
        <p:txBody>
          <a:bodyPr/>
          <a:lstStyle/>
          <a:p>
            <a:r>
              <a:rPr lang="en-US"/>
              <a:t>Traffic MANAGER</a:t>
            </a:r>
          </a:p>
        </p:txBody>
      </p:sp>
    </p:spTree>
    <p:extLst>
      <p:ext uri="{BB962C8B-B14F-4D97-AF65-F5344CB8AC3E}">
        <p14:creationId xmlns:p14="http://schemas.microsoft.com/office/powerpoint/2010/main" val="212273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FCFB5-A85F-CB12-2DF4-933488DBD6A4}"/>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DF041D2D-2876-9A56-E344-F9B5A98C78D9}"/>
              </a:ext>
            </a:extLst>
          </p:cNvPr>
          <p:cNvSpPr>
            <a:spLocks noGrp="1"/>
          </p:cNvSpPr>
          <p:nvPr>
            <p:ph type="dt" sz="half" idx="10"/>
          </p:nvPr>
        </p:nvSpPr>
        <p:spPr/>
        <p:txBody>
          <a:bodyPr/>
          <a:lstStyle/>
          <a:p>
            <a:fld id="{696027F3-E20D-431B-BB47-EEEA77CF167E}" type="datetime2">
              <a:rPr lang="en-US" smtClean="0"/>
              <a:t>Friday, June 13, 2025</a:t>
            </a:fld>
            <a:endParaRPr lang="en-US"/>
          </a:p>
        </p:txBody>
      </p:sp>
      <p:sp>
        <p:nvSpPr>
          <p:cNvPr id="3" name="Slide Number Placeholder 2">
            <a:extLst>
              <a:ext uri="{FF2B5EF4-FFF2-40B4-BE49-F238E27FC236}">
                <a16:creationId xmlns:a16="http://schemas.microsoft.com/office/drawing/2014/main" id="{EA79B436-CC88-AC6C-66CB-09A095437425}"/>
              </a:ext>
            </a:extLst>
          </p:cNvPr>
          <p:cNvSpPr>
            <a:spLocks noGrp="1"/>
          </p:cNvSpPr>
          <p:nvPr>
            <p:ph type="sldNum" sz="quarter" idx="12"/>
          </p:nvPr>
        </p:nvSpPr>
        <p:spPr/>
        <p:txBody>
          <a:bodyPr/>
          <a:lstStyle/>
          <a:p>
            <a:fld id="{73B850FF-6169-4056-8077-06FFA93A5366}" type="slidenum">
              <a:rPr lang="en-US" smtClean="0"/>
              <a:t>12</a:t>
            </a:fld>
            <a:endParaRPr lang="en-US"/>
          </a:p>
        </p:txBody>
      </p:sp>
      <p:sp>
        <p:nvSpPr>
          <p:cNvPr id="4" name="Google Shape;107;p2">
            <a:extLst>
              <a:ext uri="{FF2B5EF4-FFF2-40B4-BE49-F238E27FC236}">
                <a16:creationId xmlns:a16="http://schemas.microsoft.com/office/drawing/2014/main" id="{54EBE61C-6864-2DE6-5123-740801C0B291}"/>
              </a:ext>
            </a:extLst>
          </p:cNvPr>
          <p:cNvSpPr txBox="1"/>
          <p:nvPr/>
        </p:nvSpPr>
        <p:spPr>
          <a:xfrm>
            <a:off x="185270" y="273699"/>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Objectives</a:t>
            </a:r>
            <a:endParaRPr b="1" dirty="0">
              <a:sym typeface="Arial"/>
            </a:endParaRPr>
          </a:p>
        </p:txBody>
      </p:sp>
      <p:cxnSp>
        <p:nvCxnSpPr>
          <p:cNvPr id="5" name="Google Shape;108;p2">
            <a:extLst>
              <a:ext uri="{FF2B5EF4-FFF2-40B4-BE49-F238E27FC236}">
                <a16:creationId xmlns:a16="http://schemas.microsoft.com/office/drawing/2014/main" id="{54EC8010-C41B-AFF0-8896-7AE1F0B21CAA}"/>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6" name="Google Shape;109;p2">
            <a:extLst>
              <a:ext uri="{FF2B5EF4-FFF2-40B4-BE49-F238E27FC236}">
                <a16:creationId xmlns:a16="http://schemas.microsoft.com/office/drawing/2014/main" id="{A0C6777D-6FE0-FBA1-D75A-1BA0B4DA9909}"/>
              </a:ext>
            </a:extLst>
          </p:cNvPr>
          <p:cNvSpPr txBox="1"/>
          <p:nvPr/>
        </p:nvSpPr>
        <p:spPr>
          <a:xfrm>
            <a:off x="415471" y="1546349"/>
            <a:ext cx="11358000" cy="4555200"/>
          </a:xfrm>
          <a:prstGeom prst="rect">
            <a:avLst/>
          </a:prstGeom>
          <a:noFill/>
          <a:ln>
            <a:noFill/>
          </a:ln>
        </p:spPr>
        <p:txBody>
          <a:bodyPr spcFirstLastPara="1" wrap="square" lIns="117825" tIns="117825" rIns="117825" bIns="117825" anchor="t" anchorCtr="0">
            <a:normAutofit lnSpcReduction="10000"/>
          </a:bodyPr>
          <a:lstStyle/>
          <a:p>
            <a:pPr marL="76200" marR="0" lvl="0" algn="l" rtl="0">
              <a:lnSpc>
                <a:spcPct val="115000"/>
              </a:lnSpc>
              <a:spcBef>
                <a:spcPts val="0"/>
              </a:spcBef>
              <a:spcAft>
                <a:spcPts val="0"/>
              </a:spcAft>
              <a:buClr>
                <a:schemeClr val="dk1"/>
              </a:buClr>
              <a:buSzPts val="3400"/>
            </a:pPr>
            <a:r>
              <a:rPr lang="en-US" sz="2800" dirty="0">
                <a:solidFill>
                  <a:schemeClr val="tx2"/>
                </a:solidFill>
              </a:rPr>
              <a:t>1- Quick overview of the problem.</a:t>
            </a:r>
          </a:p>
          <a:p>
            <a:pPr marL="76200" marR="0" lvl="0" algn="l" rtl="0">
              <a:lnSpc>
                <a:spcPct val="115000"/>
              </a:lnSpc>
              <a:spcBef>
                <a:spcPts val="0"/>
              </a:spcBef>
              <a:spcAft>
                <a:spcPts val="0"/>
              </a:spcAft>
              <a:buClr>
                <a:schemeClr val="dk1"/>
              </a:buClr>
              <a:buSzPts val="3400"/>
            </a:pPr>
            <a:r>
              <a:rPr lang="en-US" sz="2800" dirty="0">
                <a:ln w="0"/>
                <a:solidFill>
                  <a:schemeClr val="accent1"/>
                </a:solidFill>
                <a:effectLst>
                  <a:outerShdw blurRad="38100" dist="25400" dir="5400000" algn="ctr" rotWithShape="0">
                    <a:srgbClr val="6E747A">
                      <a:alpha val="43000"/>
                    </a:srgbClr>
                  </a:outerShdw>
                </a:effectLst>
              </a:rPr>
              <a:t>2- Explore Scientific Background.</a:t>
            </a:r>
          </a:p>
          <a:p>
            <a:pPr marL="76200" marR="0" lvl="0" algn="l" rtl="0">
              <a:lnSpc>
                <a:spcPct val="115000"/>
              </a:lnSpc>
              <a:spcBef>
                <a:spcPts val="0"/>
              </a:spcBef>
              <a:spcAft>
                <a:spcPts val="0"/>
              </a:spcAft>
              <a:buClr>
                <a:schemeClr val="dk1"/>
              </a:buClr>
              <a:buSzPts val="3400"/>
            </a:pPr>
            <a:r>
              <a:rPr lang="en-US" sz="2800" dirty="0">
                <a:solidFill>
                  <a:schemeClr val="tx2"/>
                </a:solidFill>
              </a:rPr>
              <a:t>3- Comparison of related papers and systems.</a:t>
            </a:r>
          </a:p>
          <a:p>
            <a:pPr marL="76200" marR="0" lvl="0" algn="l" rtl="0">
              <a:lnSpc>
                <a:spcPct val="115000"/>
              </a:lnSpc>
              <a:spcBef>
                <a:spcPts val="0"/>
              </a:spcBef>
              <a:spcAft>
                <a:spcPts val="0"/>
              </a:spcAft>
              <a:buClr>
                <a:schemeClr val="dk1"/>
              </a:buClr>
              <a:buSzPts val="3400"/>
            </a:pPr>
            <a:r>
              <a:rPr lang="en-US" sz="2800" dirty="0">
                <a:solidFill>
                  <a:schemeClr val="tx2"/>
                </a:solidFill>
              </a:rPr>
              <a:t>4- Overview of the need to extend current solutions.</a:t>
            </a:r>
          </a:p>
          <a:p>
            <a:pPr marL="76200">
              <a:lnSpc>
                <a:spcPct val="115000"/>
              </a:lnSpc>
              <a:buClr>
                <a:schemeClr val="dk1"/>
              </a:buClr>
              <a:buSzPts val="3400"/>
            </a:pPr>
            <a:r>
              <a:rPr lang="en-US" sz="2800" dirty="0">
                <a:solidFill>
                  <a:schemeClr val="tx2"/>
                </a:solidFill>
              </a:rPr>
              <a:t>5- Overview of tools and system design.</a:t>
            </a:r>
            <a:br>
              <a:rPr lang="en-US" sz="2800" dirty="0">
                <a:solidFill>
                  <a:schemeClr val="tx2"/>
                </a:solidFill>
              </a:rPr>
            </a:br>
            <a:r>
              <a:rPr lang="en-US" sz="2800" dirty="0">
                <a:solidFill>
                  <a:schemeClr val="tx2"/>
                </a:solidFill>
              </a:rPr>
              <a:t>6- Overview of development and implementation.</a:t>
            </a:r>
            <a:br>
              <a:rPr lang="en-US" sz="2800" dirty="0">
                <a:solidFill>
                  <a:schemeClr val="tx2"/>
                </a:solidFill>
              </a:rPr>
            </a:br>
            <a:r>
              <a:rPr lang="en-US" sz="2800" dirty="0">
                <a:solidFill>
                  <a:schemeClr val="tx2"/>
                </a:solidFill>
              </a:rPr>
              <a:t>7- Experimental design and results.</a:t>
            </a:r>
            <a:br>
              <a:rPr lang="en-US" sz="2800" dirty="0">
                <a:solidFill>
                  <a:schemeClr val="tx2"/>
                </a:solidFill>
              </a:rPr>
            </a:br>
            <a:r>
              <a:rPr lang="en-US" sz="2800" dirty="0">
                <a:solidFill>
                  <a:schemeClr val="tx2"/>
                </a:solidFill>
              </a:rPr>
              <a:t>8- Demonstration of the implemented prototype.</a:t>
            </a:r>
            <a:br>
              <a:rPr lang="en-US" sz="2800" dirty="0">
                <a:solidFill>
                  <a:schemeClr val="tx2"/>
                </a:solidFill>
              </a:rPr>
            </a:br>
            <a:r>
              <a:rPr lang="en-US" sz="2800" dirty="0">
                <a:solidFill>
                  <a:schemeClr val="tx2"/>
                </a:solidFill>
              </a:rPr>
              <a:t>9- </a:t>
            </a:r>
            <a:r>
              <a:rPr lang="en-US" sz="2800" dirty="0">
                <a:solidFill>
                  <a:schemeClr val="tx2"/>
                </a:solidFill>
                <a:sym typeface="Arial"/>
              </a:rPr>
              <a:t>Conclusion and future directions</a:t>
            </a:r>
            <a:r>
              <a:rPr lang="en-US" sz="2800" dirty="0">
                <a:solidFill>
                  <a:schemeClr val="tx2"/>
                </a:solidFill>
              </a:rPr>
              <a:t>.</a:t>
            </a:r>
            <a:endParaRPr lang="en-US" sz="2800" dirty="0">
              <a:solidFill>
                <a:schemeClr val="tx2"/>
              </a:solidFill>
              <a:sym typeface="Arial"/>
            </a:endParaRPr>
          </a:p>
        </p:txBody>
      </p:sp>
      <p:sp>
        <p:nvSpPr>
          <p:cNvPr id="7" name="Footer Placeholder 6">
            <a:extLst>
              <a:ext uri="{FF2B5EF4-FFF2-40B4-BE49-F238E27FC236}">
                <a16:creationId xmlns:a16="http://schemas.microsoft.com/office/drawing/2014/main" id="{45CDF378-798F-3111-E66A-F9CE99269AF3}"/>
              </a:ext>
            </a:extLst>
          </p:cNvPr>
          <p:cNvSpPr>
            <a:spLocks noGrp="1"/>
          </p:cNvSpPr>
          <p:nvPr>
            <p:ph type="ftr" sz="quarter" idx="11"/>
          </p:nvPr>
        </p:nvSpPr>
        <p:spPr/>
        <p:txBody>
          <a:bodyPr/>
          <a:lstStyle/>
          <a:p>
            <a:r>
              <a:rPr lang="en-US"/>
              <a:t>Traffic MANAGER</a:t>
            </a:r>
          </a:p>
        </p:txBody>
      </p:sp>
    </p:spTree>
    <p:extLst>
      <p:ext uri="{BB962C8B-B14F-4D97-AF65-F5344CB8AC3E}">
        <p14:creationId xmlns:p14="http://schemas.microsoft.com/office/powerpoint/2010/main" val="325598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BF6EE-EDC0-49A7-615A-245685DE4216}"/>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4375D248-79F8-B5CF-11C8-3530150FE0D8}"/>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E834F66E-81B6-0A5A-5F11-A03E2604C775}"/>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D631F7FB-EE40-FD3E-29C7-086E221E0D5A}"/>
              </a:ext>
            </a:extLst>
          </p:cNvPr>
          <p:cNvSpPr>
            <a:spLocks noGrp="1"/>
          </p:cNvSpPr>
          <p:nvPr>
            <p:ph type="sldNum" sz="quarter" idx="12"/>
          </p:nvPr>
        </p:nvSpPr>
        <p:spPr/>
        <p:txBody>
          <a:bodyPr/>
          <a:lstStyle/>
          <a:p>
            <a:fld id="{73B850FF-6169-4056-8077-06FFA93A5366}" type="slidenum">
              <a:rPr lang="en-US" smtClean="0"/>
              <a:t>120</a:t>
            </a:fld>
            <a:endParaRPr lang="en-US" dirty="0"/>
          </a:p>
        </p:txBody>
      </p:sp>
      <p:sp>
        <p:nvSpPr>
          <p:cNvPr id="6" name="Google Shape;118;p3">
            <a:extLst>
              <a:ext uri="{FF2B5EF4-FFF2-40B4-BE49-F238E27FC236}">
                <a16:creationId xmlns:a16="http://schemas.microsoft.com/office/drawing/2014/main" id="{FDAB6F6B-AD8A-9A54-F121-A67CF08D62EA}"/>
              </a:ext>
            </a:extLst>
          </p:cNvPr>
          <p:cNvSpPr txBox="1"/>
          <p:nvPr/>
        </p:nvSpPr>
        <p:spPr>
          <a:xfrm>
            <a:off x="270216" y="323252"/>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Agenda</a:t>
            </a:r>
            <a:endParaRPr b="1" dirty="0">
              <a:sym typeface="Arial"/>
            </a:endParaRPr>
          </a:p>
        </p:txBody>
      </p:sp>
      <p:cxnSp>
        <p:nvCxnSpPr>
          <p:cNvPr id="7" name="Google Shape;119;p3">
            <a:extLst>
              <a:ext uri="{FF2B5EF4-FFF2-40B4-BE49-F238E27FC236}">
                <a16:creationId xmlns:a16="http://schemas.microsoft.com/office/drawing/2014/main" id="{A54043AB-CC4D-FF46-376B-A16C933E3AE5}"/>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9" name="Google Shape;120;p3">
            <a:extLst>
              <a:ext uri="{FF2B5EF4-FFF2-40B4-BE49-F238E27FC236}">
                <a16:creationId xmlns:a16="http://schemas.microsoft.com/office/drawing/2014/main" id="{D650DBB8-54BA-E847-FE74-258C52E38269}"/>
              </a:ext>
            </a:extLst>
          </p:cNvPr>
          <p:cNvSpPr txBox="1"/>
          <p:nvPr/>
        </p:nvSpPr>
        <p:spPr>
          <a:xfrm>
            <a:off x="415471" y="1536621"/>
            <a:ext cx="11358000" cy="4555200"/>
          </a:xfrm>
          <a:prstGeom prst="rect">
            <a:avLst/>
          </a:prstGeom>
          <a:noFill/>
          <a:ln>
            <a:noFill/>
          </a:ln>
        </p:spPr>
        <p:txBody>
          <a:bodyPr spcFirstLastPara="1" wrap="square" lIns="117825" tIns="117825" rIns="117825" bIns="117825" anchor="t" anchorCtr="0">
            <a:normAutofit fontScale="62500" lnSpcReduction="20000"/>
          </a:bodyPr>
          <a:lstStyle>
            <a:defPPr>
              <a:defRPr lang="en-US"/>
            </a:defPPr>
            <a:lvl1pPr marL="76200" marR="0" lvl="0">
              <a:lnSpc>
                <a:spcPct val="115000"/>
              </a:lnSpc>
              <a:spcBef>
                <a:spcPts val="0"/>
              </a:spcBef>
              <a:spcAft>
                <a:spcPts val="0"/>
              </a:spcAft>
              <a:buClr>
                <a:schemeClr val="dk1"/>
              </a:buClr>
              <a:buSzPts val="3400"/>
              <a:defRPr sz="2800">
                <a:solidFill>
                  <a:schemeClr val="tx2"/>
                </a:solidFill>
              </a:defRPr>
            </a:lvl1pPr>
          </a:lstStyle>
          <a:p>
            <a:pPr marL="590550" indent="-514350">
              <a:buClr>
                <a:srgbClr val="3333CC"/>
              </a:buClr>
              <a:buSzPct val="100000"/>
              <a:buFont typeface="+mj-lt"/>
              <a:buAutoNum type="arabicPeriod"/>
            </a:pPr>
            <a:r>
              <a:rPr lang="en-US" dirty="0">
                <a:sym typeface="Arial"/>
              </a:rPr>
              <a:t>Background of the problem </a:t>
            </a:r>
          </a:p>
          <a:p>
            <a:pPr marL="590550" indent="-514350">
              <a:buClr>
                <a:srgbClr val="3333CC"/>
              </a:buClr>
              <a:buSzPct val="100000"/>
              <a:buFont typeface="+mj-lt"/>
              <a:buAutoNum type="arabicPeriod"/>
            </a:pPr>
            <a:r>
              <a:rPr lang="en-US" sz="2900" dirty="0">
                <a:sym typeface="Arial"/>
              </a:rPr>
              <a:t>Scientific Background</a:t>
            </a:r>
            <a:endParaRPr sz="2900" dirty="0">
              <a:sym typeface="Arial"/>
            </a:endParaRPr>
          </a:p>
          <a:p>
            <a:pPr marL="590550" indent="-514350">
              <a:buClr>
                <a:srgbClr val="3333CC"/>
              </a:buClr>
              <a:buSzPct val="100000"/>
              <a:buFont typeface="+mj-lt"/>
              <a:buAutoNum type="arabicPeriod"/>
            </a:pPr>
            <a:r>
              <a:rPr lang="en-US" dirty="0">
                <a:sym typeface="Arial"/>
              </a:rPr>
              <a:t>Comparison between related papers</a:t>
            </a:r>
            <a:endParaRPr dirty="0"/>
          </a:p>
          <a:p>
            <a:pPr marL="590550" indent="-514350">
              <a:buClr>
                <a:srgbClr val="3333CC"/>
              </a:buClr>
              <a:buSzPct val="100000"/>
              <a:buFont typeface="+mj-lt"/>
              <a:buAutoNum type="arabicPeriod"/>
            </a:pPr>
            <a:r>
              <a:rPr lang="en-US" dirty="0">
                <a:sym typeface="Arial"/>
              </a:rPr>
              <a:t>Comparison between similar systems </a:t>
            </a:r>
            <a:endParaRPr dirty="0">
              <a:sym typeface="Arial"/>
            </a:endParaRPr>
          </a:p>
          <a:p>
            <a:pPr marL="590550" indent="-514350">
              <a:buClr>
                <a:srgbClr val="3333CC"/>
              </a:buClr>
              <a:buSzPct val="100000"/>
              <a:buFont typeface="+mj-lt"/>
              <a:buAutoNum type="arabicPeriod"/>
            </a:pPr>
            <a:r>
              <a:rPr lang="en-US" dirty="0">
                <a:sym typeface="Arial"/>
              </a:rPr>
              <a:t>Possible extensions to current solutions</a:t>
            </a:r>
            <a:endParaRPr dirty="0">
              <a:sym typeface="Arial"/>
            </a:endParaRPr>
          </a:p>
          <a:p>
            <a:pPr marL="590550" indent="-514350">
              <a:buClr>
                <a:srgbClr val="3333CC"/>
              </a:buClr>
              <a:buSzPct val="100000"/>
              <a:buFont typeface="+mj-lt"/>
              <a:buAutoNum type="arabicPeriod"/>
            </a:pPr>
            <a:r>
              <a:rPr lang="en-US" dirty="0">
                <a:sym typeface="Arial"/>
              </a:rPr>
              <a:t>Scope of work</a:t>
            </a:r>
            <a:endParaRPr dirty="0">
              <a:sym typeface="Arial"/>
            </a:endParaRPr>
          </a:p>
          <a:p>
            <a:pPr marL="590550" indent="-514350">
              <a:buClr>
                <a:srgbClr val="3333CC"/>
              </a:buClr>
              <a:buSzPct val="100000"/>
              <a:buFont typeface="+mj-lt"/>
              <a:buAutoNum type="arabicPeriod"/>
            </a:pPr>
            <a:r>
              <a:rPr lang="en-US" sz="2900" dirty="0">
                <a:sym typeface="Arial"/>
              </a:rPr>
              <a:t>Project plan</a:t>
            </a:r>
            <a:endParaRPr sz="2900" dirty="0"/>
          </a:p>
          <a:p>
            <a:pPr marL="590550" indent="-514350">
              <a:buClr>
                <a:srgbClr val="3333CC"/>
              </a:buClr>
              <a:buSzPct val="100000"/>
              <a:buFont typeface="+mj-lt"/>
              <a:buAutoNum type="arabicPeriod"/>
            </a:pPr>
            <a:r>
              <a:rPr lang="en-US" dirty="0">
                <a:sym typeface="Arial"/>
              </a:rPr>
              <a:t>Tools and environment </a:t>
            </a:r>
          </a:p>
          <a:p>
            <a:pPr marL="590550" indent="-514350">
              <a:buClr>
                <a:srgbClr val="3333CC"/>
              </a:buClr>
              <a:buSzPct val="100000"/>
              <a:buFont typeface="+mj-lt"/>
              <a:buAutoNum type="arabicPeriod"/>
            </a:pPr>
            <a:r>
              <a:rPr lang="en-US" dirty="0">
                <a:sym typeface="Arial"/>
              </a:rPr>
              <a:t>Overview of environment and data</a:t>
            </a:r>
          </a:p>
          <a:p>
            <a:pPr marL="590550" indent="-514350">
              <a:buClr>
                <a:srgbClr val="3333CC"/>
              </a:buClr>
              <a:buSzPct val="100000"/>
              <a:buFont typeface="+mj-lt"/>
              <a:buAutoNum type="arabicPeriod"/>
            </a:pPr>
            <a:r>
              <a:rPr lang="en-US" dirty="0">
                <a:sym typeface="Arial"/>
              </a:rPr>
              <a:t>Experiments design</a:t>
            </a:r>
          </a:p>
          <a:p>
            <a:pPr marL="590550" indent="-514350">
              <a:buClr>
                <a:srgbClr val="3333CC"/>
              </a:buClr>
              <a:buSzPct val="100000"/>
              <a:buFont typeface="+mj-lt"/>
              <a:buAutoNum type="arabicPeriod"/>
            </a:pPr>
            <a:r>
              <a:rPr lang="en-US" dirty="0">
                <a:sym typeface="Arial"/>
              </a:rPr>
              <a:t>Result of experiments</a:t>
            </a:r>
          </a:p>
          <a:p>
            <a:pPr marL="590550" indent="-514350">
              <a:buClr>
                <a:srgbClr val="3333CC"/>
              </a:buClr>
              <a:buSzPct val="100000"/>
              <a:buFont typeface="+mj-lt"/>
              <a:buAutoNum type="arabicPeriod"/>
            </a:pPr>
            <a:r>
              <a:rPr lang="en-US" dirty="0">
                <a:sym typeface="Arial"/>
              </a:rPr>
              <a:t>Mobile implementation </a:t>
            </a:r>
          </a:p>
          <a:p>
            <a:pPr marL="590550" indent="-514350">
              <a:buClr>
                <a:srgbClr val="3333CC"/>
              </a:buClr>
              <a:buSzPct val="100000"/>
              <a:buFont typeface="+mj-lt"/>
              <a:buAutoNum type="arabicPeriod"/>
            </a:pPr>
            <a:r>
              <a:rPr lang="en-US" dirty="0"/>
              <a:t>Prototype implementation</a:t>
            </a:r>
          </a:p>
          <a:p>
            <a:pPr marL="590550" indent="-514350">
              <a:buClr>
                <a:srgbClr val="3333CC"/>
              </a:buClr>
              <a:buSzPct val="100000"/>
              <a:buFont typeface="+mj-lt"/>
              <a:buAutoNum type="arabicPeriod"/>
            </a:pPr>
            <a:r>
              <a:rPr lang="en-US" dirty="0">
                <a:ln w="0"/>
                <a:solidFill>
                  <a:schemeClr val="accent1"/>
                </a:solidFill>
                <a:effectLst>
                  <a:outerShdw blurRad="38100" dist="25400" dir="5400000" algn="ctr" rotWithShape="0">
                    <a:srgbClr val="6E747A">
                      <a:alpha val="43000"/>
                    </a:srgbClr>
                  </a:outerShdw>
                </a:effectLst>
                <a:sym typeface="Arial"/>
              </a:rPr>
              <a:t>Conclusion</a:t>
            </a:r>
            <a:endParaRPr lang="en-US" dirty="0">
              <a:ln w="0"/>
              <a:solidFill>
                <a:schemeClr val="accent1"/>
              </a:solidFill>
              <a:effectLst>
                <a:outerShdw blurRad="38100" dist="25400" dir="5400000" algn="ctr" rotWithShape="0">
                  <a:srgbClr val="6E747A">
                    <a:alpha val="43000"/>
                  </a:srgbClr>
                </a:outerShdw>
              </a:effectLst>
            </a:endParaRPr>
          </a:p>
          <a:p>
            <a:pPr marL="590550" indent="-514350">
              <a:buClr>
                <a:srgbClr val="3333CC"/>
              </a:buClr>
              <a:buSzPct val="100000"/>
              <a:buFont typeface="+mj-lt"/>
              <a:buAutoNum type="arabicPeriod"/>
            </a:pPr>
            <a:r>
              <a:rPr lang="en-US" dirty="0">
                <a:sym typeface="Arial"/>
              </a:rPr>
              <a:t>Future work </a:t>
            </a:r>
            <a:endParaRPr lang="en-US" dirty="0"/>
          </a:p>
        </p:txBody>
      </p:sp>
    </p:spTree>
    <p:extLst>
      <p:ext uri="{BB962C8B-B14F-4D97-AF65-F5344CB8AC3E}">
        <p14:creationId xmlns:p14="http://schemas.microsoft.com/office/powerpoint/2010/main" val="214502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F58E4-C5EF-D994-3AB1-621BB6B55354}"/>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0C1CAE05-B31D-C740-A02E-B3DE6CA1FF5B}"/>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86F85C59-FCD4-AC2E-50EE-CA9B293DB100}"/>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B366D581-B192-7BDE-FD16-67346BC3A7F2}"/>
              </a:ext>
            </a:extLst>
          </p:cNvPr>
          <p:cNvSpPr>
            <a:spLocks noGrp="1"/>
          </p:cNvSpPr>
          <p:nvPr>
            <p:ph type="sldNum" sz="quarter" idx="12"/>
          </p:nvPr>
        </p:nvSpPr>
        <p:spPr/>
        <p:txBody>
          <a:bodyPr/>
          <a:lstStyle/>
          <a:p>
            <a:fld id="{73B850FF-6169-4056-8077-06FFA93A5366}" type="slidenum">
              <a:rPr lang="en-US" smtClean="0"/>
              <a:t>121</a:t>
            </a:fld>
            <a:endParaRPr lang="en-US" dirty="0"/>
          </a:p>
        </p:txBody>
      </p:sp>
      <p:sp>
        <p:nvSpPr>
          <p:cNvPr id="7" name="Google Shape;1039;p63">
            <a:extLst>
              <a:ext uri="{FF2B5EF4-FFF2-40B4-BE49-F238E27FC236}">
                <a16:creationId xmlns:a16="http://schemas.microsoft.com/office/drawing/2014/main" id="{9B41B9D9-D352-67DD-B19A-F37495EA4024}"/>
              </a:ext>
            </a:extLst>
          </p:cNvPr>
          <p:cNvSpPr txBox="1">
            <a:spLocks/>
          </p:cNvSpPr>
          <p:nvPr/>
        </p:nvSpPr>
        <p:spPr>
          <a:xfrm>
            <a:off x="291682" y="462400"/>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14. Conclusion</a:t>
            </a:r>
          </a:p>
        </p:txBody>
      </p:sp>
      <p:sp>
        <p:nvSpPr>
          <p:cNvPr id="8" name="Google Shape;1040;p63">
            <a:extLst>
              <a:ext uri="{FF2B5EF4-FFF2-40B4-BE49-F238E27FC236}">
                <a16:creationId xmlns:a16="http://schemas.microsoft.com/office/drawing/2014/main" id="{7B59FEB1-759F-3345-6F21-5A8450ECAC21}"/>
              </a:ext>
            </a:extLst>
          </p:cNvPr>
          <p:cNvSpPr txBox="1">
            <a:spLocks/>
          </p:cNvSpPr>
          <p:nvPr/>
        </p:nvSpPr>
        <p:spPr>
          <a:xfrm>
            <a:off x="417059" y="1536621"/>
            <a:ext cx="11358000" cy="4555200"/>
          </a:xfrm>
          <a:prstGeom prst="rect">
            <a:avLst/>
          </a:prstGeom>
          <a:noFill/>
          <a:ln>
            <a:noFill/>
          </a:ln>
        </p:spPr>
        <p:txBody>
          <a:bodyPr spcFirstLastPara="1" wrap="square" lIns="117825" tIns="117825" rIns="117825" bIns="117825" anchor="t" anchorCtr="0">
            <a:no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4625" indent="0">
              <a:lnSpc>
                <a:spcPct val="115000"/>
              </a:lnSpc>
              <a:spcBef>
                <a:spcPts val="0"/>
              </a:spcBef>
              <a:buClr>
                <a:schemeClr val="dk1"/>
              </a:buClr>
              <a:buSzPts val="3400"/>
              <a:buFont typeface="Arial"/>
              <a:buNone/>
            </a:pPr>
            <a:r>
              <a:rPr lang="en-US" sz="2400" dirty="0"/>
              <a:t>Urban traffic management is recognized as a critical issue affecting daily life and energy consumption. Traditional systems are often challenged by inefficient energy use and suboptimal traffic flow. In this work, a system was designed using reinforcement learning to optimize traffic, with awareness of emergencies and accidents. Low waiting times, high speeds, fairness, reliability, and real-time performance were achieved.</a:t>
            </a:r>
            <a:endParaRPr lang="en-US" dirty="0"/>
          </a:p>
        </p:txBody>
      </p:sp>
      <p:cxnSp>
        <p:nvCxnSpPr>
          <p:cNvPr id="9" name="Google Shape;1042;p63">
            <a:extLst>
              <a:ext uri="{FF2B5EF4-FFF2-40B4-BE49-F238E27FC236}">
                <a16:creationId xmlns:a16="http://schemas.microsoft.com/office/drawing/2014/main" id="{5D05DE27-B5DB-CF57-6FE3-3FE5D7E546ED}"/>
              </a:ext>
            </a:extLst>
          </p:cNvPr>
          <p:cNvCxnSpPr/>
          <p:nvPr/>
        </p:nvCxnSpPr>
        <p:spPr>
          <a:xfrm>
            <a:off x="36079" y="1448733"/>
            <a:ext cx="122109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338061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F166-F906-9267-E248-966971B92645}"/>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27BB928F-125C-CA7B-9640-CC2BA21884BE}"/>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1A6544A4-2283-350D-39DA-3229523158B4}"/>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F6232937-8FCE-11A5-20B9-1944BDF7EFAB}"/>
              </a:ext>
            </a:extLst>
          </p:cNvPr>
          <p:cNvSpPr>
            <a:spLocks noGrp="1"/>
          </p:cNvSpPr>
          <p:nvPr>
            <p:ph type="sldNum" sz="quarter" idx="12"/>
          </p:nvPr>
        </p:nvSpPr>
        <p:spPr/>
        <p:txBody>
          <a:bodyPr/>
          <a:lstStyle/>
          <a:p>
            <a:fld id="{73B850FF-6169-4056-8077-06FFA93A5366}" type="slidenum">
              <a:rPr lang="en-US" smtClean="0"/>
              <a:t>122</a:t>
            </a:fld>
            <a:endParaRPr lang="en-US" dirty="0"/>
          </a:p>
        </p:txBody>
      </p:sp>
      <p:sp>
        <p:nvSpPr>
          <p:cNvPr id="6" name="Google Shape;118;p3">
            <a:extLst>
              <a:ext uri="{FF2B5EF4-FFF2-40B4-BE49-F238E27FC236}">
                <a16:creationId xmlns:a16="http://schemas.microsoft.com/office/drawing/2014/main" id="{E8A6DAA7-FFF9-0518-3148-62504BBBCAF8}"/>
              </a:ext>
            </a:extLst>
          </p:cNvPr>
          <p:cNvSpPr txBox="1"/>
          <p:nvPr/>
        </p:nvSpPr>
        <p:spPr>
          <a:xfrm>
            <a:off x="270216" y="323252"/>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Agenda</a:t>
            </a:r>
            <a:endParaRPr b="1" dirty="0">
              <a:sym typeface="Arial"/>
            </a:endParaRPr>
          </a:p>
        </p:txBody>
      </p:sp>
      <p:cxnSp>
        <p:nvCxnSpPr>
          <p:cNvPr id="7" name="Google Shape;119;p3">
            <a:extLst>
              <a:ext uri="{FF2B5EF4-FFF2-40B4-BE49-F238E27FC236}">
                <a16:creationId xmlns:a16="http://schemas.microsoft.com/office/drawing/2014/main" id="{4A12A5AB-F89F-66E7-A8ED-5C3D852AB62A}"/>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9" name="Google Shape;120;p3">
            <a:extLst>
              <a:ext uri="{FF2B5EF4-FFF2-40B4-BE49-F238E27FC236}">
                <a16:creationId xmlns:a16="http://schemas.microsoft.com/office/drawing/2014/main" id="{45DF9CF6-C5AD-1D87-6B85-DAFA33D9A05F}"/>
              </a:ext>
            </a:extLst>
          </p:cNvPr>
          <p:cNvSpPr txBox="1"/>
          <p:nvPr/>
        </p:nvSpPr>
        <p:spPr>
          <a:xfrm>
            <a:off x="415471" y="1536621"/>
            <a:ext cx="11358000" cy="4555200"/>
          </a:xfrm>
          <a:prstGeom prst="rect">
            <a:avLst/>
          </a:prstGeom>
          <a:noFill/>
          <a:ln>
            <a:noFill/>
          </a:ln>
        </p:spPr>
        <p:txBody>
          <a:bodyPr spcFirstLastPara="1" wrap="square" lIns="117825" tIns="117825" rIns="117825" bIns="117825" anchor="t" anchorCtr="0">
            <a:normAutofit fontScale="62500" lnSpcReduction="20000"/>
          </a:bodyPr>
          <a:lstStyle>
            <a:defPPr>
              <a:defRPr lang="en-US"/>
            </a:defPPr>
            <a:lvl1pPr marL="76200" marR="0" lvl="0">
              <a:lnSpc>
                <a:spcPct val="115000"/>
              </a:lnSpc>
              <a:spcBef>
                <a:spcPts val="0"/>
              </a:spcBef>
              <a:spcAft>
                <a:spcPts val="0"/>
              </a:spcAft>
              <a:buClr>
                <a:schemeClr val="dk1"/>
              </a:buClr>
              <a:buSzPts val="3400"/>
              <a:defRPr sz="2800">
                <a:solidFill>
                  <a:schemeClr val="tx2"/>
                </a:solidFill>
              </a:defRPr>
            </a:lvl1pPr>
          </a:lstStyle>
          <a:p>
            <a:pPr marL="590550" indent="-514350">
              <a:buClr>
                <a:srgbClr val="3333CC"/>
              </a:buClr>
              <a:buSzPct val="100000"/>
              <a:buFont typeface="+mj-lt"/>
              <a:buAutoNum type="arabicPeriod"/>
            </a:pPr>
            <a:r>
              <a:rPr lang="en-US" dirty="0">
                <a:sym typeface="Arial"/>
              </a:rPr>
              <a:t>Background of the problem </a:t>
            </a:r>
          </a:p>
          <a:p>
            <a:pPr marL="590550" indent="-514350">
              <a:buClr>
                <a:srgbClr val="3333CC"/>
              </a:buClr>
              <a:buSzPct val="100000"/>
              <a:buFont typeface="+mj-lt"/>
              <a:buAutoNum type="arabicPeriod"/>
            </a:pPr>
            <a:r>
              <a:rPr lang="en-US" sz="2900" dirty="0">
                <a:sym typeface="Arial"/>
              </a:rPr>
              <a:t>Scientific Background</a:t>
            </a:r>
            <a:endParaRPr sz="2900" dirty="0">
              <a:sym typeface="Arial"/>
            </a:endParaRPr>
          </a:p>
          <a:p>
            <a:pPr marL="590550" indent="-514350">
              <a:buClr>
                <a:srgbClr val="3333CC"/>
              </a:buClr>
              <a:buSzPct val="100000"/>
              <a:buFont typeface="+mj-lt"/>
              <a:buAutoNum type="arabicPeriod"/>
            </a:pPr>
            <a:r>
              <a:rPr lang="en-US" dirty="0">
                <a:sym typeface="Arial"/>
              </a:rPr>
              <a:t>Comparison between related papers</a:t>
            </a:r>
            <a:endParaRPr dirty="0"/>
          </a:p>
          <a:p>
            <a:pPr marL="590550" indent="-514350">
              <a:buClr>
                <a:srgbClr val="3333CC"/>
              </a:buClr>
              <a:buSzPct val="100000"/>
              <a:buFont typeface="+mj-lt"/>
              <a:buAutoNum type="arabicPeriod"/>
            </a:pPr>
            <a:r>
              <a:rPr lang="en-US" dirty="0">
                <a:sym typeface="Arial"/>
              </a:rPr>
              <a:t>Comparison between similar systems </a:t>
            </a:r>
            <a:endParaRPr dirty="0">
              <a:sym typeface="Arial"/>
            </a:endParaRPr>
          </a:p>
          <a:p>
            <a:pPr marL="590550" indent="-514350">
              <a:buClr>
                <a:srgbClr val="3333CC"/>
              </a:buClr>
              <a:buSzPct val="100000"/>
              <a:buFont typeface="+mj-lt"/>
              <a:buAutoNum type="arabicPeriod"/>
            </a:pPr>
            <a:r>
              <a:rPr lang="en-US" dirty="0">
                <a:sym typeface="Arial"/>
              </a:rPr>
              <a:t>Possible extensions to current solutions</a:t>
            </a:r>
            <a:endParaRPr dirty="0">
              <a:sym typeface="Arial"/>
            </a:endParaRPr>
          </a:p>
          <a:p>
            <a:pPr marL="590550" indent="-514350">
              <a:buClr>
                <a:srgbClr val="3333CC"/>
              </a:buClr>
              <a:buSzPct val="100000"/>
              <a:buFont typeface="+mj-lt"/>
              <a:buAutoNum type="arabicPeriod"/>
            </a:pPr>
            <a:r>
              <a:rPr lang="en-US" dirty="0">
                <a:sym typeface="Arial"/>
              </a:rPr>
              <a:t>Scope of work</a:t>
            </a:r>
            <a:endParaRPr dirty="0">
              <a:sym typeface="Arial"/>
            </a:endParaRPr>
          </a:p>
          <a:p>
            <a:pPr marL="590550" indent="-514350">
              <a:buClr>
                <a:srgbClr val="3333CC"/>
              </a:buClr>
              <a:buSzPct val="100000"/>
              <a:buFont typeface="+mj-lt"/>
              <a:buAutoNum type="arabicPeriod"/>
            </a:pPr>
            <a:r>
              <a:rPr lang="en-US" sz="2900" dirty="0">
                <a:sym typeface="Arial"/>
              </a:rPr>
              <a:t>Project plan</a:t>
            </a:r>
            <a:endParaRPr sz="2900" dirty="0"/>
          </a:p>
          <a:p>
            <a:pPr marL="590550" indent="-514350">
              <a:buClr>
                <a:srgbClr val="3333CC"/>
              </a:buClr>
              <a:buSzPct val="100000"/>
              <a:buFont typeface="+mj-lt"/>
              <a:buAutoNum type="arabicPeriod"/>
            </a:pPr>
            <a:r>
              <a:rPr lang="en-US" dirty="0">
                <a:sym typeface="Arial"/>
              </a:rPr>
              <a:t>Tools and environment </a:t>
            </a:r>
          </a:p>
          <a:p>
            <a:pPr marL="590550" indent="-514350">
              <a:buClr>
                <a:srgbClr val="3333CC"/>
              </a:buClr>
              <a:buSzPct val="100000"/>
              <a:buFont typeface="+mj-lt"/>
              <a:buAutoNum type="arabicPeriod"/>
            </a:pPr>
            <a:r>
              <a:rPr lang="en-US" dirty="0">
                <a:sym typeface="Arial"/>
              </a:rPr>
              <a:t>Overview of environment and data</a:t>
            </a:r>
          </a:p>
          <a:p>
            <a:pPr marL="590550" indent="-514350">
              <a:buClr>
                <a:srgbClr val="3333CC"/>
              </a:buClr>
              <a:buSzPct val="100000"/>
              <a:buFont typeface="+mj-lt"/>
              <a:buAutoNum type="arabicPeriod"/>
            </a:pPr>
            <a:r>
              <a:rPr lang="en-US" dirty="0">
                <a:sym typeface="Arial"/>
              </a:rPr>
              <a:t>Experiments design</a:t>
            </a:r>
          </a:p>
          <a:p>
            <a:pPr marL="590550" indent="-514350">
              <a:buClr>
                <a:srgbClr val="3333CC"/>
              </a:buClr>
              <a:buSzPct val="100000"/>
              <a:buFont typeface="+mj-lt"/>
              <a:buAutoNum type="arabicPeriod"/>
            </a:pPr>
            <a:r>
              <a:rPr lang="en-US" dirty="0">
                <a:sym typeface="Arial"/>
              </a:rPr>
              <a:t>Result of experiments</a:t>
            </a:r>
          </a:p>
          <a:p>
            <a:pPr marL="590550" indent="-514350">
              <a:buClr>
                <a:srgbClr val="3333CC"/>
              </a:buClr>
              <a:buSzPct val="100000"/>
              <a:buFont typeface="+mj-lt"/>
              <a:buAutoNum type="arabicPeriod"/>
            </a:pPr>
            <a:r>
              <a:rPr lang="en-US" dirty="0">
                <a:sym typeface="Arial"/>
              </a:rPr>
              <a:t>Mobile implementation </a:t>
            </a:r>
          </a:p>
          <a:p>
            <a:pPr marL="590550" indent="-514350">
              <a:buClr>
                <a:srgbClr val="3333CC"/>
              </a:buClr>
              <a:buSzPct val="100000"/>
              <a:buFont typeface="+mj-lt"/>
              <a:buAutoNum type="arabicPeriod"/>
            </a:pPr>
            <a:r>
              <a:rPr lang="en-US" dirty="0"/>
              <a:t>Prototype implementation</a:t>
            </a:r>
          </a:p>
          <a:p>
            <a:pPr marL="590550" indent="-514350">
              <a:buClr>
                <a:srgbClr val="3333CC"/>
              </a:buClr>
              <a:buSzPct val="100000"/>
              <a:buFont typeface="+mj-lt"/>
              <a:buAutoNum type="arabicPeriod"/>
            </a:pPr>
            <a:r>
              <a:rPr lang="en-US" dirty="0">
                <a:sym typeface="Arial"/>
              </a:rPr>
              <a:t>Conclusion</a:t>
            </a:r>
            <a:endParaRPr dirty="0"/>
          </a:p>
          <a:p>
            <a:pPr marL="590550" indent="-514350">
              <a:buClr>
                <a:srgbClr val="3333CC"/>
              </a:buClr>
              <a:buSzPct val="100000"/>
              <a:buFont typeface="+mj-lt"/>
              <a:buAutoNum type="arabicPeriod"/>
            </a:pPr>
            <a:r>
              <a:rPr lang="en-US" dirty="0">
                <a:ln w="0"/>
                <a:solidFill>
                  <a:schemeClr val="accent1"/>
                </a:solidFill>
                <a:effectLst>
                  <a:outerShdw blurRad="38100" dist="25400" dir="5400000" algn="ctr" rotWithShape="0">
                    <a:srgbClr val="6E747A">
                      <a:alpha val="43000"/>
                    </a:srgbClr>
                  </a:outerShdw>
                </a:effectLst>
                <a:sym typeface="Arial"/>
              </a:rPr>
              <a:t>Future work </a:t>
            </a:r>
            <a:endParaRPr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7024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BDB83-3D51-11B5-3BDB-78F707D08F18}"/>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4B97F1EB-96A8-2FDC-2391-50B76E42E43E}"/>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E1AEC77C-538D-46EB-DF09-74BD63073BCC}"/>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50296D89-F831-BFA6-CC68-338670BC98F2}"/>
              </a:ext>
            </a:extLst>
          </p:cNvPr>
          <p:cNvSpPr>
            <a:spLocks noGrp="1"/>
          </p:cNvSpPr>
          <p:nvPr>
            <p:ph type="sldNum" sz="quarter" idx="12"/>
          </p:nvPr>
        </p:nvSpPr>
        <p:spPr/>
        <p:txBody>
          <a:bodyPr/>
          <a:lstStyle/>
          <a:p>
            <a:fld id="{73B850FF-6169-4056-8077-06FFA93A5366}" type="slidenum">
              <a:rPr lang="en-US" smtClean="0"/>
              <a:t>123</a:t>
            </a:fld>
            <a:endParaRPr lang="en-US" dirty="0"/>
          </a:p>
        </p:txBody>
      </p:sp>
      <p:sp>
        <p:nvSpPr>
          <p:cNvPr id="5" name="Google Shape;1059;p131">
            <a:extLst>
              <a:ext uri="{FF2B5EF4-FFF2-40B4-BE49-F238E27FC236}">
                <a16:creationId xmlns:a16="http://schemas.microsoft.com/office/drawing/2014/main" id="{2A89B56F-AE5A-9AC5-8EE7-5CA42191510E}"/>
              </a:ext>
            </a:extLst>
          </p:cNvPr>
          <p:cNvSpPr txBox="1">
            <a:spLocks/>
          </p:cNvSpPr>
          <p:nvPr/>
        </p:nvSpPr>
        <p:spPr>
          <a:xfrm>
            <a:off x="291682" y="462400"/>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15. Future work</a:t>
            </a:r>
          </a:p>
        </p:txBody>
      </p:sp>
      <p:sp>
        <p:nvSpPr>
          <p:cNvPr id="6" name="Google Shape;1060;p131">
            <a:extLst>
              <a:ext uri="{FF2B5EF4-FFF2-40B4-BE49-F238E27FC236}">
                <a16:creationId xmlns:a16="http://schemas.microsoft.com/office/drawing/2014/main" id="{8B735E61-09B6-5A6D-8DD6-3C9923D45EAC}"/>
              </a:ext>
            </a:extLst>
          </p:cNvPr>
          <p:cNvSpPr txBox="1">
            <a:spLocks/>
          </p:cNvSpPr>
          <p:nvPr/>
        </p:nvSpPr>
        <p:spPr>
          <a:xfrm>
            <a:off x="417059" y="1536621"/>
            <a:ext cx="11358000" cy="4555200"/>
          </a:xfrm>
          <a:prstGeom prst="rect">
            <a:avLst/>
          </a:prstGeom>
          <a:noFill/>
          <a:ln>
            <a:noFill/>
          </a:ln>
        </p:spPr>
        <p:txBody>
          <a:bodyPr spcFirstLastPara="1" wrap="square" lIns="117825" tIns="117825" rIns="117825" bIns="117825" anchor="t" anchorCtr="0">
            <a:noAutofit/>
          </a:bodyPr>
          <a:lstStyle>
            <a:defPPr>
              <a:defRPr lang="en-US"/>
            </a:defPPr>
            <a:lvl1pPr marL="174625" indent="0">
              <a:lnSpc>
                <a:spcPct val="115000"/>
              </a:lnSpc>
              <a:spcBef>
                <a:spcPts val="0"/>
              </a:spcBef>
              <a:buClr>
                <a:schemeClr val="dk1"/>
              </a:buClr>
              <a:buSzPts val="3400"/>
              <a:buFont typeface="Arial"/>
              <a:buNone/>
              <a:defRPr sz="2400">
                <a:solidFill>
                  <a:schemeClr val="tx2"/>
                </a:solidFill>
              </a:defRPr>
            </a:lvl1pPr>
            <a:lvl2pPr marL="685800"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dirty="0"/>
              <a:t> From slide </a:t>
            </a:r>
            <a:r>
              <a:rPr lang="en-US" sz="2000" dirty="0">
                <a:hlinkClick r:id="rId2" action="ppaction://hlinksldjump"/>
              </a:rPr>
              <a:t>5. Possible extensions to current solutions  </a:t>
            </a:r>
            <a:endParaRPr lang="en-US" sz="2000" dirty="0"/>
          </a:p>
          <a:p>
            <a:endParaRPr lang="en-US" sz="2000" dirty="0"/>
          </a:p>
          <a:p>
            <a:pPr marL="517525" indent="-342900">
              <a:buFont typeface="Arial" panose="020B0604020202020204" pitchFamily="34" charset="0"/>
              <a:buChar char="•"/>
            </a:pPr>
            <a:r>
              <a:rPr lang="en-US" sz="2000" dirty="0"/>
              <a:t>The model accuracy will be improved, and a comparison will be made with the results from the official paper.</a:t>
            </a:r>
          </a:p>
          <a:p>
            <a:pPr marL="517525" indent="-342900">
              <a:buFont typeface="Arial" panose="020B0604020202020204" pitchFamily="34" charset="0"/>
              <a:buChar char="•"/>
            </a:pPr>
            <a:r>
              <a:rPr lang="en-US" sz="2000" dirty="0"/>
              <a:t>Further analysis will be conducted at data2 to investigate the causes of low training performance.</a:t>
            </a:r>
          </a:p>
          <a:p>
            <a:pPr marL="517525" indent="-342900">
              <a:buFont typeface="Arial" panose="020B0604020202020204" pitchFamily="34" charset="0"/>
              <a:buChar char="•"/>
            </a:pPr>
            <a:r>
              <a:rPr lang="en-US" sz="2000" dirty="0"/>
              <a:t>Training will be conducted on episodes initialized with different random seeds and on more experiments to improve robustness and generalization.</a:t>
            </a:r>
          </a:p>
          <a:p>
            <a:pPr marL="517525" indent="-342900">
              <a:buFont typeface="Arial" panose="020B0604020202020204" pitchFamily="34" charset="0"/>
              <a:buChar char="•"/>
            </a:pPr>
            <a:r>
              <a:rPr lang="en-US" sz="2000" dirty="0"/>
              <a:t>The process of identifying and selecting the signal that aligns with the user’s direction will be further investigated.</a:t>
            </a:r>
          </a:p>
        </p:txBody>
      </p:sp>
      <p:cxnSp>
        <p:nvCxnSpPr>
          <p:cNvPr id="7" name="Google Shape;1062;p131">
            <a:extLst>
              <a:ext uri="{FF2B5EF4-FFF2-40B4-BE49-F238E27FC236}">
                <a16:creationId xmlns:a16="http://schemas.microsoft.com/office/drawing/2014/main" id="{ACFC9D83-1CD8-22E5-95B3-63CC28B18682}"/>
              </a:ext>
            </a:extLst>
          </p:cNvPr>
          <p:cNvCxnSpPr/>
          <p:nvPr/>
        </p:nvCxnSpPr>
        <p:spPr>
          <a:xfrm>
            <a:off x="36079" y="1448733"/>
            <a:ext cx="122109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65786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CAF0F-F4F0-FA0B-4D95-5540A799529A}"/>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E080B272-6E88-5C49-15C3-46C637AD197E}"/>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4B1E90E5-78AC-3B2B-93FC-BFF8096AC457}"/>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B292FCF0-7A2C-A7D0-77F1-219288F93E9D}"/>
              </a:ext>
            </a:extLst>
          </p:cNvPr>
          <p:cNvSpPr>
            <a:spLocks noGrp="1"/>
          </p:cNvSpPr>
          <p:nvPr>
            <p:ph type="sldNum" sz="quarter" idx="12"/>
          </p:nvPr>
        </p:nvSpPr>
        <p:spPr/>
        <p:txBody>
          <a:bodyPr/>
          <a:lstStyle/>
          <a:p>
            <a:fld id="{73B850FF-6169-4056-8077-06FFA93A5366}" type="slidenum">
              <a:rPr lang="en-US" smtClean="0"/>
              <a:t>124</a:t>
            </a:fld>
            <a:endParaRPr lang="en-US" dirty="0"/>
          </a:p>
        </p:txBody>
      </p:sp>
      <p:sp>
        <p:nvSpPr>
          <p:cNvPr id="5" name="Google Shape;1059;p131">
            <a:extLst>
              <a:ext uri="{FF2B5EF4-FFF2-40B4-BE49-F238E27FC236}">
                <a16:creationId xmlns:a16="http://schemas.microsoft.com/office/drawing/2014/main" id="{46F0BD72-D641-0207-078A-C84240C6EC91}"/>
              </a:ext>
            </a:extLst>
          </p:cNvPr>
          <p:cNvSpPr txBox="1">
            <a:spLocks/>
          </p:cNvSpPr>
          <p:nvPr/>
        </p:nvSpPr>
        <p:spPr>
          <a:xfrm>
            <a:off x="291682" y="462400"/>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15. Future work(Cont.)</a:t>
            </a:r>
          </a:p>
        </p:txBody>
      </p:sp>
      <p:sp>
        <p:nvSpPr>
          <p:cNvPr id="6" name="Google Shape;1060;p131">
            <a:extLst>
              <a:ext uri="{FF2B5EF4-FFF2-40B4-BE49-F238E27FC236}">
                <a16:creationId xmlns:a16="http://schemas.microsoft.com/office/drawing/2014/main" id="{6F9305D6-BAD5-9845-8C7C-F9D4956F6961}"/>
              </a:ext>
            </a:extLst>
          </p:cNvPr>
          <p:cNvSpPr txBox="1">
            <a:spLocks/>
          </p:cNvSpPr>
          <p:nvPr/>
        </p:nvSpPr>
        <p:spPr>
          <a:xfrm>
            <a:off x="417059" y="1536621"/>
            <a:ext cx="11358000" cy="4555200"/>
          </a:xfrm>
          <a:prstGeom prst="rect">
            <a:avLst/>
          </a:prstGeom>
          <a:noFill/>
          <a:ln>
            <a:noFill/>
          </a:ln>
        </p:spPr>
        <p:txBody>
          <a:bodyPr spcFirstLastPara="1" wrap="square" lIns="117825" tIns="117825" rIns="117825" bIns="117825" anchor="t" anchorCtr="0">
            <a:noAutofit/>
          </a:bodyPr>
          <a:lstStyle>
            <a:defPPr>
              <a:defRPr lang="en-US"/>
            </a:defPPr>
            <a:lvl1pPr marL="174625" indent="0">
              <a:lnSpc>
                <a:spcPct val="115000"/>
              </a:lnSpc>
              <a:spcBef>
                <a:spcPts val="0"/>
              </a:spcBef>
              <a:buClr>
                <a:schemeClr val="dk1"/>
              </a:buClr>
              <a:buSzPts val="3400"/>
              <a:buFont typeface="Arial"/>
              <a:buNone/>
              <a:defRPr sz="2400">
                <a:solidFill>
                  <a:schemeClr val="tx2"/>
                </a:solidFill>
              </a:defRPr>
            </a:lvl1pPr>
            <a:lvl2pPr marL="685800"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517525" indent="-342900">
              <a:buFont typeface="Arial" panose="020B0604020202020204" pitchFamily="34" charset="0"/>
              <a:buChar char="•"/>
            </a:pPr>
            <a:r>
              <a:rPr lang="en-US" sz="2000" dirty="0"/>
              <a:t>Signal duration and delay adjustments will be automated to reduce manual configuration and improve responsiveness.</a:t>
            </a:r>
          </a:p>
          <a:p>
            <a:pPr marL="517525" indent="-342900">
              <a:buFont typeface="Arial" panose="020B0604020202020204" pitchFamily="34" charset="0"/>
              <a:buChar char="•"/>
            </a:pPr>
            <a:r>
              <a:rPr lang="en-US" sz="2000" dirty="0"/>
              <a:t>User experience in the mobile app will be improved by notifying users, helping them select roads, predicting better routes, and gathering feedback.</a:t>
            </a:r>
          </a:p>
          <a:p>
            <a:pPr marL="517525" indent="-342900">
              <a:buFont typeface="Arial" panose="020B0604020202020204" pitchFamily="34" charset="0"/>
              <a:buChar char="•"/>
            </a:pPr>
            <a:r>
              <a:rPr lang="en-US" sz="2000" dirty="0"/>
              <a:t>An appropriate license will be added to the project to define usage and distribution terms clearly.</a:t>
            </a:r>
          </a:p>
          <a:p>
            <a:pPr marL="517525" indent="-342900">
              <a:buFont typeface="Arial" panose="020B0604020202020204" pitchFamily="34" charset="0"/>
              <a:buChar char="•"/>
            </a:pPr>
            <a:r>
              <a:rPr lang="en-US" sz="2000" dirty="0"/>
              <a:t>Real-life performance will be used in training.</a:t>
            </a:r>
          </a:p>
          <a:p>
            <a:pPr marL="517525" indent="-342900">
              <a:buFont typeface="Arial" panose="020B0604020202020204" pitchFamily="34" charset="0"/>
              <a:buChar char="•"/>
            </a:pPr>
            <a:r>
              <a:rPr lang="en-US" sz="2000" dirty="0"/>
              <a:t>Online reinforcement learning (RL) will be implemented and optimized with new data.</a:t>
            </a:r>
          </a:p>
          <a:p>
            <a:pPr marL="517525" indent="-342900">
              <a:buFont typeface="Arial" panose="020B0604020202020204" pitchFamily="34" charset="0"/>
              <a:buChar char="•"/>
            </a:pPr>
            <a:r>
              <a:rPr lang="en-US" sz="2000" dirty="0"/>
              <a:t>The model will be optimized for deployment on a Raspberry Pi, and data collection will be optimized using GPS and inductive loops.</a:t>
            </a:r>
          </a:p>
        </p:txBody>
      </p:sp>
      <p:cxnSp>
        <p:nvCxnSpPr>
          <p:cNvPr id="7" name="Google Shape;1062;p131">
            <a:extLst>
              <a:ext uri="{FF2B5EF4-FFF2-40B4-BE49-F238E27FC236}">
                <a16:creationId xmlns:a16="http://schemas.microsoft.com/office/drawing/2014/main" id="{888191D1-3DAD-2F5E-6273-ABD11125AA01}"/>
              </a:ext>
            </a:extLst>
          </p:cNvPr>
          <p:cNvCxnSpPr/>
          <p:nvPr/>
        </p:nvCxnSpPr>
        <p:spPr>
          <a:xfrm>
            <a:off x="36079" y="1448733"/>
            <a:ext cx="122109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242383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3D89B-F3D4-C4D0-B808-E0E706EF929C}"/>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9760C44-E1F3-A657-CCEA-F4CA270A7517}"/>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861C1C91-8DBB-6679-5FF1-4A961B00E88E}"/>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51F80371-7165-669F-FF34-27A6E275C115}"/>
              </a:ext>
            </a:extLst>
          </p:cNvPr>
          <p:cNvSpPr>
            <a:spLocks noGrp="1"/>
          </p:cNvSpPr>
          <p:nvPr>
            <p:ph type="sldNum" sz="quarter" idx="12"/>
          </p:nvPr>
        </p:nvSpPr>
        <p:spPr/>
        <p:txBody>
          <a:bodyPr/>
          <a:lstStyle/>
          <a:p>
            <a:fld id="{73B850FF-6169-4056-8077-06FFA93A5366}" type="slidenum">
              <a:rPr lang="en-US" smtClean="0"/>
              <a:t>125</a:t>
            </a:fld>
            <a:endParaRPr lang="en-US" dirty="0"/>
          </a:p>
        </p:txBody>
      </p:sp>
      <p:sp>
        <p:nvSpPr>
          <p:cNvPr id="5" name="Google Shape;1059;p131">
            <a:extLst>
              <a:ext uri="{FF2B5EF4-FFF2-40B4-BE49-F238E27FC236}">
                <a16:creationId xmlns:a16="http://schemas.microsoft.com/office/drawing/2014/main" id="{24E62572-89D6-FF5A-63F7-6E30D1F27C77}"/>
              </a:ext>
            </a:extLst>
          </p:cNvPr>
          <p:cNvSpPr txBox="1">
            <a:spLocks/>
          </p:cNvSpPr>
          <p:nvPr/>
        </p:nvSpPr>
        <p:spPr>
          <a:xfrm>
            <a:off x="291682" y="462400"/>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15. Future work(Cont.)</a:t>
            </a:r>
          </a:p>
        </p:txBody>
      </p:sp>
      <p:sp>
        <p:nvSpPr>
          <p:cNvPr id="6" name="Google Shape;1060;p131">
            <a:extLst>
              <a:ext uri="{FF2B5EF4-FFF2-40B4-BE49-F238E27FC236}">
                <a16:creationId xmlns:a16="http://schemas.microsoft.com/office/drawing/2014/main" id="{6826B13A-0ADC-1CE6-A1C6-E3FE5A47501E}"/>
              </a:ext>
            </a:extLst>
          </p:cNvPr>
          <p:cNvSpPr txBox="1">
            <a:spLocks/>
          </p:cNvSpPr>
          <p:nvPr/>
        </p:nvSpPr>
        <p:spPr>
          <a:xfrm>
            <a:off x="417059" y="1536621"/>
            <a:ext cx="11358000" cy="4555200"/>
          </a:xfrm>
          <a:prstGeom prst="rect">
            <a:avLst/>
          </a:prstGeom>
          <a:noFill/>
          <a:ln>
            <a:noFill/>
          </a:ln>
        </p:spPr>
        <p:txBody>
          <a:bodyPr spcFirstLastPara="1" wrap="square" lIns="117825" tIns="117825" rIns="117825" bIns="117825" anchor="t" anchorCtr="0">
            <a:noAutofit/>
          </a:bodyPr>
          <a:lstStyle>
            <a:defPPr>
              <a:defRPr lang="en-US"/>
            </a:defPPr>
            <a:lvl1pPr marL="174625" indent="0">
              <a:lnSpc>
                <a:spcPct val="115000"/>
              </a:lnSpc>
              <a:spcBef>
                <a:spcPts val="0"/>
              </a:spcBef>
              <a:buClr>
                <a:schemeClr val="dk1"/>
              </a:buClr>
              <a:buSzPts val="3400"/>
              <a:buFont typeface="Arial"/>
              <a:buNone/>
              <a:defRPr sz="2400">
                <a:solidFill>
                  <a:schemeClr val="tx2"/>
                </a:solidFill>
              </a:defRPr>
            </a:lvl1pPr>
            <a:lvl2pPr marL="685800"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517525" indent="-342900">
              <a:buFont typeface="Arial" panose="020B0604020202020204" pitchFamily="34" charset="0"/>
              <a:buChar char="•"/>
            </a:pPr>
            <a:r>
              <a:rPr lang="en-US" sz="2000" dirty="0"/>
              <a:t>Scaling to dependent multi-agent systems will be implemented.</a:t>
            </a:r>
          </a:p>
          <a:p>
            <a:pPr marL="517525" indent="-342900">
              <a:buFont typeface="Arial" panose="020B0604020202020204" pitchFamily="34" charset="0"/>
              <a:buChar char="•"/>
            </a:pPr>
            <a:r>
              <a:rPr lang="en-US" sz="2000" dirty="0"/>
              <a:t>Consideration will be given to state, temporal, spatial, and nearby information as a new trend.</a:t>
            </a:r>
          </a:p>
          <a:p>
            <a:pPr marL="517525" indent="-342900">
              <a:buFont typeface="Arial" panose="020B0604020202020204" pitchFamily="34" charset="0"/>
              <a:buChar char="•"/>
            </a:pPr>
            <a:r>
              <a:rPr lang="en-US" sz="2000" dirty="0"/>
              <a:t>Cybersecurity measures will be considered.</a:t>
            </a:r>
          </a:p>
          <a:p>
            <a:pPr marL="517525" indent="-342900">
              <a:buFont typeface="Arial" panose="020B0604020202020204" pitchFamily="34" charset="0"/>
              <a:buChar char="•"/>
            </a:pPr>
            <a:r>
              <a:rPr lang="en-US" sz="2000" dirty="0"/>
              <a:t>Control will be established for Egypt’s GPS to identify traffic violators.</a:t>
            </a:r>
          </a:p>
        </p:txBody>
      </p:sp>
      <p:cxnSp>
        <p:nvCxnSpPr>
          <p:cNvPr id="7" name="Google Shape;1062;p131">
            <a:extLst>
              <a:ext uri="{FF2B5EF4-FFF2-40B4-BE49-F238E27FC236}">
                <a16:creationId xmlns:a16="http://schemas.microsoft.com/office/drawing/2014/main" id="{64383AF8-2F26-A422-8E1B-40B7CB11E407}"/>
              </a:ext>
            </a:extLst>
          </p:cNvPr>
          <p:cNvCxnSpPr/>
          <p:nvPr/>
        </p:nvCxnSpPr>
        <p:spPr>
          <a:xfrm>
            <a:off x="36079" y="1448733"/>
            <a:ext cx="122109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202842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AB74E-DC59-3199-CCCF-9A21E1C44181}"/>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8BDED09F-C5A6-AABC-B8E1-209F6C63A3DC}"/>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B51AFB7A-9EF6-E129-F7A0-FB41AF9A3067}"/>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9A8D928A-3E02-07AB-220B-CE94FA490EBE}"/>
              </a:ext>
            </a:extLst>
          </p:cNvPr>
          <p:cNvSpPr>
            <a:spLocks noGrp="1"/>
          </p:cNvSpPr>
          <p:nvPr>
            <p:ph type="sldNum" sz="quarter" idx="12"/>
          </p:nvPr>
        </p:nvSpPr>
        <p:spPr/>
        <p:txBody>
          <a:bodyPr/>
          <a:lstStyle/>
          <a:p>
            <a:fld id="{73B850FF-6169-4056-8077-06FFA93A5366}" type="slidenum">
              <a:rPr lang="en-US" smtClean="0"/>
              <a:t>126</a:t>
            </a:fld>
            <a:endParaRPr lang="en-US" dirty="0"/>
          </a:p>
        </p:txBody>
      </p:sp>
      <p:sp>
        <p:nvSpPr>
          <p:cNvPr id="5" name="Google Shape;1059;p131">
            <a:extLst>
              <a:ext uri="{FF2B5EF4-FFF2-40B4-BE49-F238E27FC236}">
                <a16:creationId xmlns:a16="http://schemas.microsoft.com/office/drawing/2014/main" id="{2C69901D-063C-F3E4-ABF1-93A1A650A9F8}"/>
              </a:ext>
            </a:extLst>
          </p:cNvPr>
          <p:cNvSpPr txBox="1">
            <a:spLocks/>
          </p:cNvSpPr>
          <p:nvPr/>
        </p:nvSpPr>
        <p:spPr>
          <a:xfrm>
            <a:off x="291682" y="462400"/>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endParaRPr lang="en-US" dirty="0">
              <a:sym typeface="Arial"/>
            </a:endParaRPr>
          </a:p>
        </p:txBody>
      </p:sp>
      <p:sp>
        <p:nvSpPr>
          <p:cNvPr id="6" name="Google Shape;1060;p131">
            <a:extLst>
              <a:ext uri="{FF2B5EF4-FFF2-40B4-BE49-F238E27FC236}">
                <a16:creationId xmlns:a16="http://schemas.microsoft.com/office/drawing/2014/main" id="{ADBB88C8-8F03-20B7-B93D-543303BBAA97}"/>
              </a:ext>
            </a:extLst>
          </p:cNvPr>
          <p:cNvSpPr txBox="1">
            <a:spLocks/>
          </p:cNvSpPr>
          <p:nvPr/>
        </p:nvSpPr>
        <p:spPr>
          <a:xfrm>
            <a:off x="0" y="1551008"/>
            <a:ext cx="12192000" cy="4590067"/>
          </a:xfrm>
          <a:prstGeom prst="rect">
            <a:avLst/>
          </a:prstGeom>
          <a:noFill/>
          <a:ln>
            <a:noFill/>
          </a:ln>
        </p:spPr>
        <p:txBody>
          <a:bodyPr spcFirstLastPara="1" wrap="square" lIns="117825" tIns="117825" rIns="117825" bIns="117825" anchor="t" anchorCtr="0">
            <a:noAutofit/>
          </a:bodyPr>
          <a:lstStyle>
            <a:defPPr>
              <a:defRPr lang="en-US"/>
            </a:defPPr>
            <a:lvl1pPr marL="174625" indent="0">
              <a:lnSpc>
                <a:spcPct val="115000"/>
              </a:lnSpc>
              <a:spcBef>
                <a:spcPts val="0"/>
              </a:spcBef>
              <a:buClr>
                <a:schemeClr val="dk1"/>
              </a:buClr>
              <a:buSzPts val="3400"/>
              <a:buFont typeface="Arial"/>
              <a:buNone/>
              <a:defRPr sz="2400">
                <a:solidFill>
                  <a:schemeClr val="tx2"/>
                </a:solidFill>
              </a:defRPr>
            </a:lvl1pPr>
            <a:lvl2pPr marL="685800"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ct val="0"/>
              </a:spcBef>
              <a:spcAft>
                <a:spcPts val="600"/>
              </a:spcAft>
              <a:buClr>
                <a:srgbClr val="000000"/>
              </a:buClr>
              <a:buSzTx/>
              <a:buFontTx/>
              <a:buNone/>
              <a:tabLst/>
              <a:defRPr/>
            </a:pPr>
            <a:endParaRPr lang="en-US" sz="5400" b="1" noProof="0" dirty="0">
              <a:ln/>
              <a:solidFill>
                <a:srgbClr val="454B78"/>
              </a:solidFill>
              <a:latin typeface="Sagona Book"/>
              <a:sym typeface="Arial"/>
            </a:endParaRPr>
          </a:p>
          <a:p>
            <a:pPr marL="0" marR="0" lvl="0" indent="0" algn="ctr" defTabSz="914400" rtl="0" eaLnBrk="1" fontAlgn="auto" latinLnBrk="0" hangingPunct="1">
              <a:lnSpc>
                <a:spcPct val="100000"/>
              </a:lnSpc>
              <a:spcBef>
                <a:spcPct val="0"/>
              </a:spcBef>
              <a:spcAft>
                <a:spcPts val="600"/>
              </a:spcAft>
              <a:buClr>
                <a:srgbClr val="000000"/>
              </a:buClr>
              <a:buSzTx/>
              <a:buFontTx/>
              <a:buNone/>
              <a:tabLst/>
              <a:defRPr/>
            </a:pPr>
            <a:r>
              <a:rPr kumimoji="0" lang="en-US" sz="5400" b="1" i="0" u="none" strike="noStrike" kern="1200" cap="none" spc="0" normalizeH="0" baseline="0" noProof="0" dirty="0">
                <a:ln/>
                <a:solidFill>
                  <a:srgbClr val="454B78"/>
                </a:solidFill>
                <a:effectLst/>
                <a:uLnTx/>
                <a:uFillTx/>
                <a:latin typeface="Sagona Book"/>
                <a:ea typeface="+mn-ea"/>
                <a:cs typeface="+mn-cs"/>
                <a:sym typeface="Arial"/>
              </a:rPr>
              <a:t>THANK YOU </a:t>
            </a:r>
          </a:p>
          <a:p>
            <a:pPr marL="517525" indent="-342900">
              <a:buFont typeface="Arial" panose="020B0604020202020204" pitchFamily="34" charset="0"/>
              <a:buChar char="•"/>
            </a:pPr>
            <a:endParaRPr lang="en-US" dirty="0"/>
          </a:p>
        </p:txBody>
      </p:sp>
    </p:spTree>
    <p:extLst>
      <p:ext uri="{BB962C8B-B14F-4D97-AF65-F5344CB8AC3E}">
        <p14:creationId xmlns:p14="http://schemas.microsoft.com/office/powerpoint/2010/main" val="320426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A65BE-C265-A9BA-AA2F-CE1929CB3591}"/>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2164444B-2B7C-0FE6-E049-1D8DBD7881ED}"/>
              </a:ext>
            </a:extLst>
          </p:cNvPr>
          <p:cNvSpPr>
            <a:spLocks noGrp="1"/>
          </p:cNvSpPr>
          <p:nvPr>
            <p:ph type="title"/>
          </p:nvPr>
        </p:nvSpPr>
        <p:spPr>
          <a:xfrm>
            <a:off x="674204" y="117428"/>
            <a:ext cx="10515600" cy="1325563"/>
          </a:xfrm>
        </p:spPr>
        <p:txBody>
          <a:bodyPr>
            <a:normAutofit/>
          </a:bodyPr>
          <a:lstStyle/>
          <a:p>
            <a:r>
              <a:rPr lang="en-US" dirty="0"/>
              <a:t>References</a:t>
            </a:r>
          </a:p>
        </p:txBody>
      </p:sp>
      <p:sp>
        <p:nvSpPr>
          <p:cNvPr id="4" name="Date Placeholder 3">
            <a:extLst>
              <a:ext uri="{FF2B5EF4-FFF2-40B4-BE49-F238E27FC236}">
                <a16:creationId xmlns:a16="http://schemas.microsoft.com/office/drawing/2014/main" id="{0B9C31A7-743F-3F99-D142-3A83B86DE94C}"/>
              </a:ext>
            </a:extLst>
          </p:cNvPr>
          <p:cNvSpPr>
            <a:spLocks noGrp="1"/>
          </p:cNvSpPr>
          <p:nvPr>
            <p:ph type="dt" sz="half" idx="10"/>
          </p:nvPr>
        </p:nvSpPr>
        <p:spPr/>
        <p:txBody>
          <a:bodyPr/>
          <a:lstStyle/>
          <a:p>
            <a:fld id="{74A34D33-D770-4C75-B864-FDCF1CA81660}" type="datetime2">
              <a:rPr lang="en-US" smtClean="0"/>
              <a:t>Friday, June 13, 2025</a:t>
            </a:fld>
            <a:endParaRPr lang="en-US"/>
          </a:p>
        </p:txBody>
      </p:sp>
      <p:sp>
        <p:nvSpPr>
          <p:cNvPr id="5" name="Footer Placeholder 4">
            <a:extLst>
              <a:ext uri="{FF2B5EF4-FFF2-40B4-BE49-F238E27FC236}">
                <a16:creationId xmlns:a16="http://schemas.microsoft.com/office/drawing/2014/main" id="{CB7009A4-579A-5849-CCE4-747D83E0DE9F}"/>
              </a:ext>
            </a:extLst>
          </p:cNvPr>
          <p:cNvSpPr>
            <a:spLocks noGrp="1"/>
          </p:cNvSpPr>
          <p:nvPr>
            <p:ph type="ftr" sz="quarter" idx="11"/>
          </p:nvPr>
        </p:nvSpPr>
        <p:spPr/>
        <p:txBody>
          <a:bodyPr/>
          <a:lstStyle/>
          <a:p>
            <a:r>
              <a:rPr lang="en-US"/>
              <a:t>Traffic MANAGER</a:t>
            </a:r>
          </a:p>
        </p:txBody>
      </p:sp>
      <p:sp>
        <p:nvSpPr>
          <p:cNvPr id="6" name="Slide Number Placeholder 5">
            <a:extLst>
              <a:ext uri="{FF2B5EF4-FFF2-40B4-BE49-F238E27FC236}">
                <a16:creationId xmlns:a16="http://schemas.microsoft.com/office/drawing/2014/main" id="{865D31E2-31AC-5479-992B-FEFF76376559}"/>
              </a:ext>
            </a:extLst>
          </p:cNvPr>
          <p:cNvSpPr>
            <a:spLocks noGrp="1"/>
          </p:cNvSpPr>
          <p:nvPr>
            <p:ph type="sldNum" sz="quarter" idx="12"/>
          </p:nvPr>
        </p:nvSpPr>
        <p:spPr/>
        <p:txBody>
          <a:bodyPr/>
          <a:lstStyle/>
          <a:p>
            <a:fld id="{73B850FF-6169-4056-8077-06FFA93A5366}" type="slidenum">
              <a:rPr lang="en-US" smtClean="0"/>
              <a:t>127</a:t>
            </a:fld>
            <a:endParaRPr lang="en-US"/>
          </a:p>
        </p:txBody>
      </p:sp>
      <p:cxnSp>
        <p:nvCxnSpPr>
          <p:cNvPr id="8" name="Google Shape;1077;p65">
            <a:extLst>
              <a:ext uri="{FF2B5EF4-FFF2-40B4-BE49-F238E27FC236}">
                <a16:creationId xmlns:a16="http://schemas.microsoft.com/office/drawing/2014/main" id="{3B545B04-1694-D6A2-A862-F2AFC04B0D40}"/>
              </a:ext>
            </a:extLst>
          </p:cNvPr>
          <p:cNvCxnSpPr/>
          <p:nvPr/>
        </p:nvCxnSpPr>
        <p:spPr>
          <a:xfrm>
            <a:off x="-18900" y="1329463"/>
            <a:ext cx="12210900" cy="0"/>
          </a:xfrm>
          <a:prstGeom prst="straightConnector1">
            <a:avLst/>
          </a:prstGeom>
          <a:noFill/>
          <a:ln w="9525" cap="flat" cmpd="sng">
            <a:solidFill>
              <a:schemeClr val="dk2"/>
            </a:solidFill>
            <a:prstDash val="solid"/>
            <a:round/>
            <a:headEnd type="none" w="sm" len="sm"/>
            <a:tailEnd type="none" w="sm" len="sm"/>
          </a:ln>
        </p:spPr>
      </p:cxnSp>
      <p:sp>
        <p:nvSpPr>
          <p:cNvPr id="9" name="Google Shape;1079;p65">
            <a:extLst>
              <a:ext uri="{FF2B5EF4-FFF2-40B4-BE49-F238E27FC236}">
                <a16:creationId xmlns:a16="http://schemas.microsoft.com/office/drawing/2014/main" id="{559E8F1C-26F9-464A-96AD-75A1E3B55003}"/>
              </a:ext>
            </a:extLst>
          </p:cNvPr>
          <p:cNvSpPr/>
          <p:nvPr/>
        </p:nvSpPr>
        <p:spPr>
          <a:xfrm>
            <a:off x="609600" y="1442991"/>
            <a:ext cx="10644809" cy="4572793"/>
          </a:xfrm>
          <a:prstGeom prst="rect">
            <a:avLst/>
          </a:prstGeom>
          <a:noFill/>
          <a:ln>
            <a:noFill/>
          </a:ln>
        </p:spPr>
        <p:txBody>
          <a:bodyPr spcFirstLastPara="1" wrap="square" lIns="117825" tIns="117825" rIns="117825" bIns="117825" anchor="t" anchorCtr="0">
            <a:noAutofit/>
          </a:bodyPr>
          <a:lstStyle/>
          <a:p>
            <a:pPr marL="174625">
              <a:lnSpc>
                <a:spcPct val="115000"/>
              </a:lnSpc>
              <a:buClr>
                <a:schemeClr val="dk1"/>
              </a:buClr>
              <a:buSzPts val="3400"/>
            </a:pPr>
            <a:r>
              <a:rPr lang="en-US" dirty="0">
                <a:solidFill>
                  <a:schemeClr val="tx2"/>
                </a:solidFill>
                <a:sym typeface="Arial"/>
              </a:rPr>
              <a:t>[1, 2024] M. M. </a:t>
            </a:r>
            <a:r>
              <a:rPr lang="en-US" dirty="0" err="1">
                <a:solidFill>
                  <a:schemeClr val="tx2"/>
                </a:solidFill>
                <a:sym typeface="Arial"/>
              </a:rPr>
              <a:t>Dhanvijay</a:t>
            </a:r>
            <a:r>
              <a:rPr lang="en-US" dirty="0">
                <a:solidFill>
                  <a:schemeClr val="tx2"/>
                </a:solidFill>
                <a:sym typeface="Arial"/>
              </a:rPr>
              <a:t> and S. C. Patil, "Energy efficient deep reinforcement learning approach to control the traffic flow in IoT networks for smart city," J. Ambient </a:t>
            </a:r>
            <a:r>
              <a:rPr lang="en-US" dirty="0" err="1">
                <a:solidFill>
                  <a:schemeClr val="tx2"/>
                </a:solidFill>
                <a:sym typeface="Arial"/>
              </a:rPr>
              <a:t>Intell</a:t>
            </a:r>
            <a:r>
              <a:rPr lang="en-US" dirty="0">
                <a:solidFill>
                  <a:schemeClr val="tx2"/>
                </a:solidFill>
                <a:sym typeface="Arial"/>
              </a:rPr>
              <a:t>. Human </a:t>
            </a:r>
            <a:r>
              <a:rPr lang="en-US" dirty="0" err="1">
                <a:solidFill>
                  <a:schemeClr val="tx2"/>
                </a:solidFill>
                <a:sym typeface="Arial"/>
              </a:rPr>
              <a:t>Comput</a:t>
            </a:r>
            <a:r>
              <a:rPr lang="en-US" dirty="0">
                <a:solidFill>
                  <a:schemeClr val="tx2"/>
                </a:solidFill>
                <a:sym typeface="Arial"/>
              </a:rPr>
              <a:t>., vol. 15, pp. 3945–3961, Dec. 2024, </a:t>
            </a:r>
            <a:r>
              <a:rPr lang="en-US" dirty="0" err="1">
                <a:solidFill>
                  <a:schemeClr val="tx2"/>
                </a:solidFill>
                <a:sym typeface="Arial"/>
              </a:rPr>
              <a:t>doi</a:t>
            </a:r>
            <a:r>
              <a:rPr lang="en-US" dirty="0">
                <a:solidFill>
                  <a:schemeClr val="tx2"/>
                </a:solidFill>
                <a:sym typeface="Arial"/>
              </a:rPr>
              <a:t>: 10.1007/s12652-024-04869-w. </a:t>
            </a:r>
          </a:p>
          <a:p>
            <a:pPr marL="174625">
              <a:lnSpc>
                <a:spcPct val="115000"/>
              </a:lnSpc>
              <a:buClr>
                <a:schemeClr val="dk1"/>
              </a:buClr>
              <a:buSzPts val="3400"/>
            </a:pPr>
            <a:r>
              <a:rPr lang="en-US" dirty="0">
                <a:solidFill>
                  <a:schemeClr val="tx2"/>
                </a:solidFill>
                <a:sym typeface="Arial"/>
              </a:rPr>
              <a:t>[2, 2022] K. Sabra, M. Moustafa, et al., "Intelligent Traffic Analysis," B. Sc. Degree, Graduation Project, Computer and Systems Engineering Department, Faculty of Engineering, Alexandria University, 2023.</a:t>
            </a:r>
          </a:p>
          <a:p>
            <a:pPr marL="174625">
              <a:lnSpc>
                <a:spcPct val="115000"/>
              </a:lnSpc>
              <a:buClr>
                <a:schemeClr val="dk1"/>
              </a:buClr>
              <a:buSzPts val="3400"/>
            </a:pPr>
            <a:r>
              <a:rPr lang="en-US" dirty="0">
                <a:solidFill>
                  <a:schemeClr val="tx2"/>
                </a:solidFill>
                <a:sym typeface="Arial"/>
              </a:rPr>
              <a:t>[3,2024] Ahram Online, “Egypt constructed 945 bridges and tunnels in last 10 years: Ministry,” Ahram English, Jul. 2024. [Online]. Available: https://english.ahram.org.eg/NewsContent/1/1235/526427/Egypt/Urban--Transport/Egypt-constructed--bridges-and-tunnels-in-last--ye.aspx </a:t>
            </a:r>
          </a:p>
          <a:p>
            <a:pPr marL="174625">
              <a:lnSpc>
                <a:spcPct val="115000"/>
              </a:lnSpc>
              <a:buClr>
                <a:schemeClr val="dk1"/>
              </a:buClr>
              <a:buSzPts val="3400"/>
            </a:pPr>
            <a:r>
              <a:rPr lang="en-US" dirty="0">
                <a:solidFill>
                  <a:schemeClr val="tx2"/>
                </a:solidFill>
                <a:sym typeface="Times New Roman"/>
              </a:rPr>
              <a:t>[4] TWI, "What is simulation?," TWI Global. [Online]. Available: https://www.twi-global.com/technical-knowledge/faqs/faq-what-is-simulation#WhatDoesitMean. [Accessed: Dec. 1, 2024].</a:t>
            </a:r>
            <a:endParaRPr lang="en-US" dirty="0">
              <a:solidFill>
                <a:schemeClr val="tx2"/>
              </a:solidFill>
              <a:sym typeface="Arial"/>
            </a:endParaRPr>
          </a:p>
          <a:p>
            <a:pPr marL="174625">
              <a:lnSpc>
                <a:spcPct val="115000"/>
              </a:lnSpc>
              <a:buClr>
                <a:schemeClr val="dk1"/>
              </a:buClr>
              <a:buSzPts val="3400"/>
            </a:pPr>
            <a:r>
              <a:rPr lang="en-US" dirty="0">
                <a:solidFill>
                  <a:schemeClr val="tx2"/>
                </a:solidFill>
                <a:sym typeface="Times New Roman"/>
              </a:rPr>
              <a:t>[5] DLR, "SUMO Tutorials," SUMO Documentation, Available: https://sumo.dlr.de/docs/Tutorials/, Accessed: Nov. 18, 2024</a:t>
            </a:r>
            <a:endParaRPr lang="en-US" dirty="0">
              <a:solidFill>
                <a:schemeClr val="tx2"/>
              </a:solidFill>
              <a:sym typeface="Arial"/>
            </a:endParaRPr>
          </a:p>
          <a:p>
            <a:pPr marL="174625">
              <a:lnSpc>
                <a:spcPct val="115000"/>
              </a:lnSpc>
              <a:buClr>
                <a:schemeClr val="dk1"/>
              </a:buClr>
              <a:buSzPts val="3400"/>
            </a:pPr>
            <a:endParaRPr dirty="0">
              <a:solidFill>
                <a:schemeClr val="tx2"/>
              </a:solidFill>
              <a:sym typeface="Arial"/>
            </a:endParaRPr>
          </a:p>
        </p:txBody>
      </p:sp>
    </p:spTree>
    <p:extLst>
      <p:ext uri="{BB962C8B-B14F-4D97-AF65-F5344CB8AC3E}">
        <p14:creationId xmlns:p14="http://schemas.microsoft.com/office/powerpoint/2010/main" val="95766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35067-B9D6-B1DE-AD85-A4DC9542B30A}"/>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7393DBEF-A30E-7D56-423F-A5C660DE8D38}"/>
              </a:ext>
            </a:extLst>
          </p:cNvPr>
          <p:cNvSpPr>
            <a:spLocks noGrp="1"/>
          </p:cNvSpPr>
          <p:nvPr>
            <p:ph type="title"/>
          </p:nvPr>
        </p:nvSpPr>
        <p:spPr>
          <a:xfrm>
            <a:off x="674204" y="117428"/>
            <a:ext cx="10515600" cy="1325563"/>
          </a:xfrm>
        </p:spPr>
        <p:txBody>
          <a:bodyPr>
            <a:normAutofit/>
          </a:bodyPr>
          <a:lstStyle/>
          <a:p>
            <a:r>
              <a:rPr lang="en-US" dirty="0"/>
              <a:t>References</a:t>
            </a:r>
          </a:p>
        </p:txBody>
      </p:sp>
      <p:sp>
        <p:nvSpPr>
          <p:cNvPr id="4" name="Date Placeholder 3">
            <a:extLst>
              <a:ext uri="{FF2B5EF4-FFF2-40B4-BE49-F238E27FC236}">
                <a16:creationId xmlns:a16="http://schemas.microsoft.com/office/drawing/2014/main" id="{4FEB392E-08EE-B067-A7DD-CC0A10EADAE4}"/>
              </a:ext>
            </a:extLst>
          </p:cNvPr>
          <p:cNvSpPr>
            <a:spLocks noGrp="1"/>
          </p:cNvSpPr>
          <p:nvPr>
            <p:ph type="dt" sz="half" idx="10"/>
          </p:nvPr>
        </p:nvSpPr>
        <p:spPr/>
        <p:txBody>
          <a:bodyPr/>
          <a:lstStyle/>
          <a:p>
            <a:fld id="{74A34D33-D770-4C75-B864-FDCF1CA81660}" type="datetime2">
              <a:rPr lang="en-US" smtClean="0"/>
              <a:t>Friday, June 13, 2025</a:t>
            </a:fld>
            <a:endParaRPr lang="en-US"/>
          </a:p>
        </p:txBody>
      </p:sp>
      <p:sp>
        <p:nvSpPr>
          <p:cNvPr id="5" name="Footer Placeholder 4">
            <a:extLst>
              <a:ext uri="{FF2B5EF4-FFF2-40B4-BE49-F238E27FC236}">
                <a16:creationId xmlns:a16="http://schemas.microsoft.com/office/drawing/2014/main" id="{4760085D-BF57-2E04-FB29-AA1072EFDF78}"/>
              </a:ext>
            </a:extLst>
          </p:cNvPr>
          <p:cNvSpPr>
            <a:spLocks noGrp="1"/>
          </p:cNvSpPr>
          <p:nvPr>
            <p:ph type="ftr" sz="quarter" idx="11"/>
          </p:nvPr>
        </p:nvSpPr>
        <p:spPr/>
        <p:txBody>
          <a:bodyPr/>
          <a:lstStyle/>
          <a:p>
            <a:r>
              <a:rPr lang="en-US"/>
              <a:t>Traffic MANAGER</a:t>
            </a:r>
          </a:p>
        </p:txBody>
      </p:sp>
      <p:sp>
        <p:nvSpPr>
          <p:cNvPr id="6" name="Slide Number Placeholder 5">
            <a:extLst>
              <a:ext uri="{FF2B5EF4-FFF2-40B4-BE49-F238E27FC236}">
                <a16:creationId xmlns:a16="http://schemas.microsoft.com/office/drawing/2014/main" id="{F7B408D2-77C0-3281-759D-B9C0CC20A734}"/>
              </a:ext>
            </a:extLst>
          </p:cNvPr>
          <p:cNvSpPr>
            <a:spLocks noGrp="1"/>
          </p:cNvSpPr>
          <p:nvPr>
            <p:ph type="sldNum" sz="quarter" idx="12"/>
          </p:nvPr>
        </p:nvSpPr>
        <p:spPr/>
        <p:txBody>
          <a:bodyPr/>
          <a:lstStyle/>
          <a:p>
            <a:fld id="{73B850FF-6169-4056-8077-06FFA93A5366}" type="slidenum">
              <a:rPr lang="en-US" smtClean="0"/>
              <a:t>128</a:t>
            </a:fld>
            <a:endParaRPr lang="en-US"/>
          </a:p>
        </p:txBody>
      </p:sp>
      <p:cxnSp>
        <p:nvCxnSpPr>
          <p:cNvPr id="8" name="Google Shape;1077;p65">
            <a:extLst>
              <a:ext uri="{FF2B5EF4-FFF2-40B4-BE49-F238E27FC236}">
                <a16:creationId xmlns:a16="http://schemas.microsoft.com/office/drawing/2014/main" id="{24C1C8DB-E11E-DC55-078A-BB3AAC75E0E2}"/>
              </a:ext>
            </a:extLst>
          </p:cNvPr>
          <p:cNvCxnSpPr/>
          <p:nvPr/>
        </p:nvCxnSpPr>
        <p:spPr>
          <a:xfrm>
            <a:off x="-18900" y="1329463"/>
            <a:ext cx="12210900" cy="0"/>
          </a:xfrm>
          <a:prstGeom prst="straightConnector1">
            <a:avLst/>
          </a:prstGeom>
          <a:noFill/>
          <a:ln w="9525" cap="flat" cmpd="sng">
            <a:solidFill>
              <a:schemeClr val="dk2"/>
            </a:solidFill>
            <a:prstDash val="solid"/>
            <a:round/>
            <a:headEnd type="none" w="sm" len="sm"/>
            <a:tailEnd type="none" w="sm" len="sm"/>
          </a:ln>
        </p:spPr>
      </p:cxnSp>
      <p:sp>
        <p:nvSpPr>
          <p:cNvPr id="9" name="Google Shape;1079;p65">
            <a:extLst>
              <a:ext uri="{FF2B5EF4-FFF2-40B4-BE49-F238E27FC236}">
                <a16:creationId xmlns:a16="http://schemas.microsoft.com/office/drawing/2014/main" id="{7074BC5D-0933-BBBA-380D-4D18D455801A}"/>
              </a:ext>
            </a:extLst>
          </p:cNvPr>
          <p:cNvSpPr/>
          <p:nvPr/>
        </p:nvSpPr>
        <p:spPr>
          <a:xfrm>
            <a:off x="609600" y="1442991"/>
            <a:ext cx="10644809" cy="4572793"/>
          </a:xfrm>
          <a:prstGeom prst="rect">
            <a:avLst/>
          </a:prstGeom>
          <a:noFill/>
          <a:ln>
            <a:noFill/>
          </a:ln>
        </p:spPr>
        <p:txBody>
          <a:bodyPr spcFirstLastPara="1" wrap="square" lIns="117825" tIns="117825" rIns="117825" bIns="117825" anchor="t" anchorCtr="0">
            <a:noAutofit/>
          </a:bodyPr>
          <a:lstStyle/>
          <a:p>
            <a:pPr marL="174625">
              <a:lnSpc>
                <a:spcPct val="115000"/>
              </a:lnSpc>
              <a:buClr>
                <a:schemeClr val="dk1"/>
              </a:buClr>
              <a:buSzPts val="3400"/>
            </a:pPr>
            <a:r>
              <a:rPr lang="en-US" dirty="0">
                <a:solidFill>
                  <a:schemeClr val="tx2"/>
                </a:solidFill>
                <a:sym typeface="Arial"/>
              </a:rPr>
              <a:t>[6]  Hugging Face, "Clipped Surrogate Objective," Deep Reinforcement Learning Course, accessed Dec. 20, 2024. [Online]. Available: https://huggingface.co/learn/deep-rl-course/unit8/clipped-surrogate-objective</a:t>
            </a:r>
          </a:p>
          <a:p>
            <a:pPr marL="174625">
              <a:lnSpc>
                <a:spcPct val="115000"/>
              </a:lnSpc>
              <a:buClr>
                <a:schemeClr val="dk1"/>
              </a:buClr>
              <a:buSzPts val="3400"/>
            </a:pPr>
            <a:r>
              <a:rPr lang="en-US" dirty="0">
                <a:solidFill>
                  <a:schemeClr val="tx2"/>
                </a:solidFill>
                <a:sym typeface="Arial"/>
              </a:rPr>
              <a:t>[7, 2019] L. N. Alegre, "SUMO-RL," GitHub repository, 2019. [Online]. Available: https://github.com/LucasAlegre/sumo-rl. [Accessed: Dec. 7, 2024].</a:t>
            </a:r>
          </a:p>
          <a:p>
            <a:pPr marL="174625">
              <a:lnSpc>
                <a:spcPct val="115000"/>
              </a:lnSpc>
              <a:buClr>
                <a:schemeClr val="dk1"/>
              </a:buClr>
              <a:buSzPts val="3400"/>
            </a:pPr>
            <a:r>
              <a:rPr lang="en-US" dirty="0">
                <a:solidFill>
                  <a:schemeClr val="tx2"/>
                </a:solidFill>
                <a:sym typeface="Arial"/>
              </a:rPr>
              <a:t>[8, 2022]  L. Wang, Z. Ma, C. Dong, and H. Wang, "Human‐centric multimodal deep (HMD) traffic signal control," IET Intelligent Transport Systems, vol. 17, no. 4, pp. 744-753, 2023. </a:t>
            </a:r>
          </a:p>
          <a:p>
            <a:pPr marL="174625">
              <a:lnSpc>
                <a:spcPct val="115000"/>
              </a:lnSpc>
              <a:buClr>
                <a:schemeClr val="dk1"/>
              </a:buClr>
              <a:buSzPts val="3400"/>
            </a:pPr>
            <a:r>
              <a:rPr lang="en-US" dirty="0">
                <a:solidFill>
                  <a:schemeClr val="tx2"/>
                </a:solidFill>
                <a:sym typeface="Arial"/>
              </a:rPr>
              <a:t>[9, 2024] C. Wu, I. Kim, and Z. Ma, "Deep Reinforcement Learning Based Traffic Signal Control: A Comparative Analysis," in Proc. 14th Int. Conf. Ambient Syst., Netw. Technol. (ANT), Leuven, Belgium, Mar. 15-17, 2023. Available: https://www.sciencedirect.com/proceedings/browse. </a:t>
            </a:r>
            <a:endParaRPr lang="ar-EG" dirty="0">
              <a:solidFill>
                <a:schemeClr val="tx2"/>
              </a:solidFill>
              <a:sym typeface="Arial"/>
            </a:endParaRPr>
          </a:p>
          <a:p>
            <a:pPr marL="174625">
              <a:lnSpc>
                <a:spcPct val="115000"/>
              </a:lnSpc>
              <a:buClr>
                <a:schemeClr val="dk1"/>
              </a:buClr>
              <a:buSzPts val="3400"/>
            </a:pPr>
            <a:r>
              <a:rPr lang="en-US" dirty="0">
                <a:solidFill>
                  <a:schemeClr val="tx2"/>
                </a:solidFill>
                <a:sym typeface="Arial"/>
              </a:rPr>
              <a:t>[</a:t>
            </a:r>
            <a:r>
              <a:rPr lang="ar-EG" dirty="0">
                <a:solidFill>
                  <a:schemeClr val="tx2"/>
                </a:solidFill>
                <a:sym typeface="Arial"/>
              </a:rPr>
              <a:t>10</a:t>
            </a:r>
            <a:r>
              <a:rPr lang="en-US" dirty="0">
                <a:solidFill>
                  <a:schemeClr val="tx2"/>
                </a:solidFill>
                <a:sym typeface="Arial"/>
              </a:rPr>
              <a:t>] S. Forsyth and J. Ponce, Computer Vision: A Modern Approach, 2nd ed. Upper Saddle River, NJ, USA: Prentice Hall, 2012.</a:t>
            </a:r>
          </a:p>
          <a:p>
            <a:pPr marL="174625">
              <a:lnSpc>
                <a:spcPct val="115000"/>
              </a:lnSpc>
              <a:buClr>
                <a:schemeClr val="dk1"/>
              </a:buClr>
              <a:buSzPts val="3400"/>
            </a:pPr>
            <a:r>
              <a:rPr lang="en-US" dirty="0">
                <a:solidFill>
                  <a:schemeClr val="tx2"/>
                </a:solidFill>
                <a:sym typeface="Arial"/>
              </a:rPr>
              <a:t>[</a:t>
            </a:r>
            <a:r>
              <a:rPr lang="ar-EG" dirty="0">
                <a:solidFill>
                  <a:schemeClr val="tx2"/>
                </a:solidFill>
                <a:sym typeface="Arial"/>
              </a:rPr>
              <a:t>11</a:t>
            </a:r>
            <a:r>
              <a:rPr lang="en-US" dirty="0">
                <a:solidFill>
                  <a:schemeClr val="tx2"/>
                </a:solidFill>
                <a:sym typeface="Arial"/>
              </a:rPr>
              <a:t>] R. Kundu, “YOLO: Algorithm for Object Detection Explained [+Examples],” V7. https://www.v7labs.com/blog/yolo-object-detection</a:t>
            </a:r>
          </a:p>
          <a:p>
            <a:pPr marL="174625">
              <a:lnSpc>
                <a:spcPct val="115000"/>
              </a:lnSpc>
              <a:buClr>
                <a:schemeClr val="dk1"/>
              </a:buClr>
              <a:buSzPts val="3400"/>
            </a:pPr>
            <a:endParaRPr lang="en-US" dirty="0">
              <a:solidFill>
                <a:schemeClr val="tx2"/>
              </a:solidFill>
              <a:sym typeface="Arial"/>
            </a:endParaRPr>
          </a:p>
          <a:p>
            <a:pPr marL="174625">
              <a:lnSpc>
                <a:spcPct val="115000"/>
              </a:lnSpc>
              <a:buClr>
                <a:schemeClr val="dk1"/>
              </a:buClr>
              <a:buSzPts val="3400"/>
            </a:pPr>
            <a:endParaRPr lang="en-US" dirty="0">
              <a:solidFill>
                <a:schemeClr val="tx2"/>
              </a:solidFill>
              <a:sym typeface="Arial"/>
            </a:endParaRPr>
          </a:p>
        </p:txBody>
      </p:sp>
    </p:spTree>
    <p:extLst>
      <p:ext uri="{BB962C8B-B14F-4D97-AF65-F5344CB8AC3E}">
        <p14:creationId xmlns:p14="http://schemas.microsoft.com/office/powerpoint/2010/main" val="637247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10786-B407-BAB7-10B8-F21D2D8AE3A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B5039274-3A68-6D3B-6568-D39CDB87E571}"/>
              </a:ext>
            </a:extLst>
          </p:cNvPr>
          <p:cNvSpPr>
            <a:spLocks noGrp="1"/>
          </p:cNvSpPr>
          <p:nvPr>
            <p:ph type="title"/>
          </p:nvPr>
        </p:nvSpPr>
        <p:spPr>
          <a:xfrm>
            <a:off x="674204" y="117428"/>
            <a:ext cx="10515600" cy="1325563"/>
          </a:xfrm>
        </p:spPr>
        <p:txBody>
          <a:bodyPr>
            <a:normAutofit/>
          </a:bodyPr>
          <a:lstStyle/>
          <a:p>
            <a:r>
              <a:rPr lang="en-US" dirty="0"/>
              <a:t>References</a:t>
            </a:r>
          </a:p>
        </p:txBody>
      </p:sp>
      <p:sp>
        <p:nvSpPr>
          <p:cNvPr id="4" name="Date Placeholder 3">
            <a:extLst>
              <a:ext uri="{FF2B5EF4-FFF2-40B4-BE49-F238E27FC236}">
                <a16:creationId xmlns:a16="http://schemas.microsoft.com/office/drawing/2014/main" id="{F5C2598E-E5BE-A7CF-964A-291FF5C93953}"/>
              </a:ext>
            </a:extLst>
          </p:cNvPr>
          <p:cNvSpPr>
            <a:spLocks noGrp="1"/>
          </p:cNvSpPr>
          <p:nvPr>
            <p:ph type="dt" sz="half" idx="10"/>
          </p:nvPr>
        </p:nvSpPr>
        <p:spPr/>
        <p:txBody>
          <a:bodyPr/>
          <a:lstStyle/>
          <a:p>
            <a:fld id="{74A34D33-D770-4C75-B864-FDCF1CA81660}" type="datetime2">
              <a:rPr lang="en-US" smtClean="0"/>
              <a:t>Friday, June 13, 2025</a:t>
            </a:fld>
            <a:endParaRPr lang="en-US"/>
          </a:p>
        </p:txBody>
      </p:sp>
      <p:sp>
        <p:nvSpPr>
          <p:cNvPr id="5" name="Footer Placeholder 4">
            <a:extLst>
              <a:ext uri="{FF2B5EF4-FFF2-40B4-BE49-F238E27FC236}">
                <a16:creationId xmlns:a16="http://schemas.microsoft.com/office/drawing/2014/main" id="{829E6C92-5D5C-E098-524F-A8D23198EBA6}"/>
              </a:ext>
            </a:extLst>
          </p:cNvPr>
          <p:cNvSpPr>
            <a:spLocks noGrp="1"/>
          </p:cNvSpPr>
          <p:nvPr>
            <p:ph type="ftr" sz="quarter" idx="11"/>
          </p:nvPr>
        </p:nvSpPr>
        <p:spPr/>
        <p:txBody>
          <a:bodyPr/>
          <a:lstStyle/>
          <a:p>
            <a:r>
              <a:rPr lang="en-US"/>
              <a:t>Traffic MANAGER</a:t>
            </a:r>
          </a:p>
        </p:txBody>
      </p:sp>
      <p:sp>
        <p:nvSpPr>
          <p:cNvPr id="6" name="Slide Number Placeholder 5">
            <a:extLst>
              <a:ext uri="{FF2B5EF4-FFF2-40B4-BE49-F238E27FC236}">
                <a16:creationId xmlns:a16="http://schemas.microsoft.com/office/drawing/2014/main" id="{0FD4937F-672B-2717-0A79-4DBC6627D79C}"/>
              </a:ext>
            </a:extLst>
          </p:cNvPr>
          <p:cNvSpPr>
            <a:spLocks noGrp="1"/>
          </p:cNvSpPr>
          <p:nvPr>
            <p:ph type="sldNum" sz="quarter" idx="12"/>
          </p:nvPr>
        </p:nvSpPr>
        <p:spPr/>
        <p:txBody>
          <a:bodyPr/>
          <a:lstStyle/>
          <a:p>
            <a:fld id="{73B850FF-6169-4056-8077-06FFA93A5366}" type="slidenum">
              <a:rPr lang="en-US" smtClean="0"/>
              <a:t>129</a:t>
            </a:fld>
            <a:endParaRPr lang="en-US"/>
          </a:p>
        </p:txBody>
      </p:sp>
      <p:cxnSp>
        <p:nvCxnSpPr>
          <p:cNvPr id="8" name="Google Shape;1077;p65">
            <a:extLst>
              <a:ext uri="{FF2B5EF4-FFF2-40B4-BE49-F238E27FC236}">
                <a16:creationId xmlns:a16="http://schemas.microsoft.com/office/drawing/2014/main" id="{A8D79536-395B-7035-190A-8697C4AC26FE}"/>
              </a:ext>
            </a:extLst>
          </p:cNvPr>
          <p:cNvCxnSpPr/>
          <p:nvPr/>
        </p:nvCxnSpPr>
        <p:spPr>
          <a:xfrm>
            <a:off x="-18900" y="1329463"/>
            <a:ext cx="12210900" cy="0"/>
          </a:xfrm>
          <a:prstGeom prst="straightConnector1">
            <a:avLst/>
          </a:prstGeom>
          <a:noFill/>
          <a:ln w="9525" cap="flat" cmpd="sng">
            <a:solidFill>
              <a:schemeClr val="dk2"/>
            </a:solidFill>
            <a:prstDash val="solid"/>
            <a:round/>
            <a:headEnd type="none" w="sm" len="sm"/>
            <a:tailEnd type="none" w="sm" len="sm"/>
          </a:ln>
        </p:spPr>
      </p:cxnSp>
      <p:sp>
        <p:nvSpPr>
          <p:cNvPr id="9" name="Google Shape;1079;p65">
            <a:extLst>
              <a:ext uri="{FF2B5EF4-FFF2-40B4-BE49-F238E27FC236}">
                <a16:creationId xmlns:a16="http://schemas.microsoft.com/office/drawing/2014/main" id="{3C3031C6-9BFD-A501-0F0A-C33C99F45549}"/>
              </a:ext>
            </a:extLst>
          </p:cNvPr>
          <p:cNvSpPr/>
          <p:nvPr/>
        </p:nvSpPr>
        <p:spPr>
          <a:xfrm>
            <a:off x="609600" y="1442991"/>
            <a:ext cx="10644809" cy="4572793"/>
          </a:xfrm>
          <a:prstGeom prst="rect">
            <a:avLst/>
          </a:prstGeom>
          <a:noFill/>
          <a:ln>
            <a:noFill/>
          </a:ln>
        </p:spPr>
        <p:txBody>
          <a:bodyPr spcFirstLastPara="1" wrap="square" lIns="117825" tIns="117825" rIns="117825" bIns="117825" anchor="t" anchorCtr="0">
            <a:noAutofit/>
          </a:bodyPr>
          <a:lstStyle/>
          <a:p>
            <a:pPr marL="174625">
              <a:lnSpc>
                <a:spcPct val="115000"/>
              </a:lnSpc>
              <a:buClr>
                <a:schemeClr val="dk1"/>
              </a:buClr>
              <a:buSzPts val="3400"/>
            </a:pPr>
            <a:r>
              <a:rPr lang="en-US" dirty="0">
                <a:solidFill>
                  <a:schemeClr val="tx2"/>
                </a:solidFill>
                <a:sym typeface="Arial"/>
              </a:rPr>
              <a:t>[12] C. Wu, I. Kim, and Z. Ma, "Deep Reinforcement Learning Based Traffic Signal Control: A Comparative Analysis," in Proc. 14th Int. Conf. Ambient Syst., Netw. Technol. (ANT), Leuven, Belgium, Mar. 15-17, 2023. Available: </a:t>
            </a:r>
            <a:r>
              <a:rPr lang="en-US" dirty="0">
                <a:solidFill>
                  <a:schemeClr val="tx2"/>
                </a:solidFill>
                <a:sym typeface="Arial"/>
                <a:hlinkClick r:id="rId2"/>
              </a:rPr>
              <a:t>https://www.sciencedirect.com/proceedings/browse</a:t>
            </a:r>
            <a:r>
              <a:rPr lang="en-US" dirty="0">
                <a:solidFill>
                  <a:schemeClr val="tx2"/>
                </a:solidFill>
                <a:sym typeface="Arial"/>
              </a:rPr>
              <a:t>.</a:t>
            </a:r>
          </a:p>
          <a:p>
            <a:pPr marL="174625">
              <a:lnSpc>
                <a:spcPct val="115000"/>
              </a:lnSpc>
              <a:buClr>
                <a:schemeClr val="dk1"/>
              </a:buClr>
              <a:buSzPts val="3400"/>
            </a:pPr>
            <a:r>
              <a:rPr lang="en-US" dirty="0">
                <a:solidFill>
                  <a:schemeClr val="tx2"/>
                </a:solidFill>
                <a:sym typeface="Arial"/>
              </a:rPr>
              <a:t>[13] M. Al-Turki, M. T. </a:t>
            </a:r>
            <a:r>
              <a:rPr lang="en-US" dirty="0" err="1">
                <a:solidFill>
                  <a:schemeClr val="tx2"/>
                </a:solidFill>
                <a:sym typeface="Arial"/>
              </a:rPr>
              <a:t>Kashifi</a:t>
            </a:r>
            <a:r>
              <a:rPr lang="en-US" dirty="0">
                <a:solidFill>
                  <a:schemeClr val="tx2"/>
                </a:solidFill>
                <a:sym typeface="Arial"/>
              </a:rPr>
              <a:t>, and N. T. </a:t>
            </a:r>
            <a:r>
              <a:rPr lang="en-US" dirty="0" err="1">
                <a:solidFill>
                  <a:schemeClr val="tx2"/>
                </a:solidFill>
                <a:sym typeface="Arial"/>
              </a:rPr>
              <a:t>Ratrout</a:t>
            </a:r>
            <a:r>
              <a:rPr lang="en-US" dirty="0">
                <a:solidFill>
                  <a:schemeClr val="tx2"/>
                </a:solidFill>
                <a:sym typeface="Arial"/>
              </a:rPr>
              <a:t>, "Traffic signal optimization framework using interpretable machine learning technique under heterogeneous-autonomy traffic environment," Neural Computing and Applications, vol. 36, no. 22, pp. 13761–13781, Aug. 2024, </a:t>
            </a:r>
            <a:r>
              <a:rPr lang="en-US" dirty="0" err="1">
                <a:solidFill>
                  <a:schemeClr val="tx2"/>
                </a:solidFill>
                <a:sym typeface="Arial"/>
              </a:rPr>
              <a:t>doi</a:t>
            </a:r>
            <a:r>
              <a:rPr lang="en-US" dirty="0">
                <a:solidFill>
                  <a:schemeClr val="tx2"/>
                </a:solidFill>
                <a:sym typeface="Arial"/>
              </a:rPr>
              <a:t>: 10.1007/s00521-024-09694-y. </a:t>
            </a:r>
          </a:p>
          <a:p>
            <a:pPr marL="174625">
              <a:lnSpc>
                <a:spcPct val="115000"/>
              </a:lnSpc>
              <a:buClr>
                <a:schemeClr val="dk1"/>
              </a:buClr>
              <a:buSzPts val="3400"/>
            </a:pPr>
            <a:r>
              <a:rPr lang="en-US" dirty="0">
                <a:solidFill>
                  <a:schemeClr val="tx2"/>
                </a:solidFill>
                <a:sym typeface="Arial"/>
              </a:rPr>
              <a:t>[14] Q. U. Jamil et al., "Urban traffic signal control optimization through Deep Q Learning and double Deep Q Learning: a novel approach for efficient traffic management," pp. 1-24, 2024.</a:t>
            </a:r>
          </a:p>
          <a:p>
            <a:pPr marL="174625">
              <a:lnSpc>
                <a:spcPct val="115000"/>
              </a:lnSpc>
              <a:buClr>
                <a:schemeClr val="dk1"/>
              </a:buClr>
              <a:buSzPts val="3400"/>
            </a:pPr>
            <a:r>
              <a:rPr lang="en-US" dirty="0">
                <a:solidFill>
                  <a:schemeClr val="tx2"/>
                </a:solidFill>
                <a:sym typeface="Arial"/>
              </a:rPr>
              <a:t>[15] "Traffic Management Software Development," </a:t>
            </a:r>
            <a:r>
              <a:rPr lang="en-US" dirty="0" err="1">
                <a:solidFill>
                  <a:schemeClr val="tx2"/>
                </a:solidFill>
                <a:sym typeface="Arial"/>
              </a:rPr>
              <a:t>Intellias</a:t>
            </a:r>
            <a:r>
              <a:rPr lang="en-US" dirty="0">
                <a:solidFill>
                  <a:schemeClr val="tx2"/>
                </a:solidFill>
                <a:sym typeface="Arial"/>
              </a:rPr>
              <a:t>. https://intellias.com/traffic-management-softwaredevelopment/ (accessed Dec. 25, 2022</a:t>
            </a:r>
          </a:p>
          <a:p>
            <a:pPr marL="174625">
              <a:lnSpc>
                <a:spcPct val="115000"/>
              </a:lnSpc>
              <a:buClr>
                <a:schemeClr val="dk1"/>
              </a:buClr>
              <a:buSzPts val="3400"/>
            </a:pPr>
            <a:r>
              <a:rPr lang="en-US" dirty="0">
                <a:solidFill>
                  <a:schemeClr val="tx2"/>
                </a:solidFill>
                <a:sym typeface="Arial"/>
              </a:rPr>
              <a:t>[16]  Advanced traffic management system software TOPXVIEW | </a:t>
            </a:r>
            <a:r>
              <a:rPr lang="en-US" dirty="0" err="1">
                <a:solidFill>
                  <a:schemeClr val="tx2"/>
                </a:solidFill>
                <a:sym typeface="Arial"/>
              </a:rPr>
              <a:t>Telegra</a:t>
            </a:r>
            <a:r>
              <a:rPr lang="en-US" dirty="0">
                <a:solidFill>
                  <a:schemeClr val="tx2"/>
                </a:solidFill>
                <a:sym typeface="Arial"/>
              </a:rPr>
              <a:t> (telegra-europe.com)</a:t>
            </a:r>
          </a:p>
          <a:p>
            <a:pPr marL="174625">
              <a:lnSpc>
                <a:spcPct val="115000"/>
              </a:lnSpc>
              <a:buClr>
                <a:schemeClr val="dk1"/>
              </a:buClr>
              <a:buSzPts val="3400"/>
            </a:pPr>
            <a:endParaRPr lang="en-US" dirty="0">
              <a:solidFill>
                <a:schemeClr val="tx2"/>
              </a:solidFill>
              <a:sym typeface="Arial"/>
            </a:endParaRPr>
          </a:p>
        </p:txBody>
      </p:sp>
    </p:spTree>
    <p:extLst>
      <p:ext uri="{BB962C8B-B14F-4D97-AF65-F5344CB8AC3E}">
        <p14:creationId xmlns:p14="http://schemas.microsoft.com/office/powerpoint/2010/main" val="3252869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98B9F-0578-ECBE-8FEA-2AAE6BCA7BD7}"/>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38AFD98B-0049-564B-12E6-545103D05C9F}"/>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B4AC05EC-AEB9-2579-3013-1AAA6277BDD1}"/>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7C9CA25B-0F0F-71A5-6B24-DFCCCEF8B518}"/>
              </a:ext>
            </a:extLst>
          </p:cNvPr>
          <p:cNvSpPr>
            <a:spLocks noGrp="1"/>
          </p:cNvSpPr>
          <p:nvPr>
            <p:ph type="sldNum" sz="quarter" idx="12"/>
          </p:nvPr>
        </p:nvSpPr>
        <p:spPr/>
        <p:txBody>
          <a:bodyPr/>
          <a:lstStyle/>
          <a:p>
            <a:fld id="{73B850FF-6169-4056-8077-06FFA93A5366}" type="slidenum">
              <a:rPr lang="en-US" smtClean="0"/>
              <a:t>13</a:t>
            </a:fld>
            <a:endParaRPr lang="en-US" dirty="0"/>
          </a:p>
        </p:txBody>
      </p:sp>
      <p:sp>
        <p:nvSpPr>
          <p:cNvPr id="6" name="Google Shape;118;p3">
            <a:extLst>
              <a:ext uri="{FF2B5EF4-FFF2-40B4-BE49-F238E27FC236}">
                <a16:creationId xmlns:a16="http://schemas.microsoft.com/office/drawing/2014/main" id="{4D02D595-7B09-7020-21A9-0948EACAD571}"/>
              </a:ext>
            </a:extLst>
          </p:cNvPr>
          <p:cNvSpPr txBox="1"/>
          <p:nvPr/>
        </p:nvSpPr>
        <p:spPr>
          <a:xfrm>
            <a:off x="270216" y="323252"/>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Agenda</a:t>
            </a:r>
            <a:endParaRPr b="1" dirty="0">
              <a:sym typeface="Arial"/>
            </a:endParaRPr>
          </a:p>
        </p:txBody>
      </p:sp>
      <p:cxnSp>
        <p:nvCxnSpPr>
          <p:cNvPr id="7" name="Google Shape;119;p3">
            <a:extLst>
              <a:ext uri="{FF2B5EF4-FFF2-40B4-BE49-F238E27FC236}">
                <a16:creationId xmlns:a16="http://schemas.microsoft.com/office/drawing/2014/main" id="{3A620F4C-8D1B-C9E0-0268-AAC2D858F607}"/>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9" name="Google Shape;120;p3">
            <a:extLst>
              <a:ext uri="{FF2B5EF4-FFF2-40B4-BE49-F238E27FC236}">
                <a16:creationId xmlns:a16="http://schemas.microsoft.com/office/drawing/2014/main" id="{909AA7D0-7C4D-4ED7-4E8A-8CC77A144D2F}"/>
              </a:ext>
            </a:extLst>
          </p:cNvPr>
          <p:cNvSpPr txBox="1"/>
          <p:nvPr/>
        </p:nvSpPr>
        <p:spPr>
          <a:xfrm>
            <a:off x="415471" y="1536621"/>
            <a:ext cx="11358000" cy="4555200"/>
          </a:xfrm>
          <a:prstGeom prst="rect">
            <a:avLst/>
          </a:prstGeom>
          <a:noFill/>
          <a:ln>
            <a:noFill/>
          </a:ln>
        </p:spPr>
        <p:txBody>
          <a:bodyPr spcFirstLastPara="1" wrap="square" lIns="117825" tIns="117825" rIns="117825" bIns="117825" anchor="t" anchorCtr="0">
            <a:normAutofit fontScale="62500" lnSpcReduction="20000"/>
          </a:bodyPr>
          <a:lstStyle>
            <a:defPPr>
              <a:defRPr lang="en-US"/>
            </a:defPPr>
            <a:lvl1pPr marL="76200" marR="0" lvl="0">
              <a:lnSpc>
                <a:spcPct val="115000"/>
              </a:lnSpc>
              <a:spcBef>
                <a:spcPts val="0"/>
              </a:spcBef>
              <a:spcAft>
                <a:spcPts val="0"/>
              </a:spcAft>
              <a:buClr>
                <a:schemeClr val="dk1"/>
              </a:buClr>
              <a:buSzPts val="3400"/>
              <a:defRPr sz="2800">
                <a:solidFill>
                  <a:schemeClr val="tx2"/>
                </a:solidFill>
              </a:defRPr>
            </a:lvl1pPr>
          </a:lstStyle>
          <a:p>
            <a:pPr marL="590550" indent="-514350">
              <a:buClr>
                <a:srgbClr val="3333CC"/>
              </a:buClr>
              <a:buSzPct val="100000"/>
              <a:buFont typeface="+mj-lt"/>
              <a:buAutoNum type="arabicPeriod"/>
            </a:pPr>
            <a:r>
              <a:rPr lang="en-US" dirty="0">
                <a:sym typeface="Arial"/>
              </a:rPr>
              <a:t>Background of the problem </a:t>
            </a:r>
          </a:p>
          <a:p>
            <a:pPr marL="590550" indent="-514350">
              <a:buClr>
                <a:srgbClr val="3333CC"/>
              </a:buClr>
              <a:buSzPct val="100000"/>
              <a:buFont typeface="+mj-lt"/>
              <a:buAutoNum type="arabicPeriod"/>
            </a:pPr>
            <a:r>
              <a:rPr lang="en-US" dirty="0">
                <a:ln w="0"/>
                <a:solidFill>
                  <a:schemeClr val="accent1"/>
                </a:solidFill>
                <a:effectLst>
                  <a:outerShdw blurRad="38100" dist="25400" dir="5400000" algn="ctr" rotWithShape="0">
                    <a:srgbClr val="6E747A">
                      <a:alpha val="43000"/>
                    </a:srgbClr>
                  </a:outerShdw>
                </a:effectLst>
                <a:sym typeface="Arial"/>
              </a:rPr>
              <a:t>Scientific Background</a:t>
            </a:r>
            <a:endParaRPr dirty="0">
              <a:ln w="0"/>
              <a:solidFill>
                <a:schemeClr val="accent1"/>
              </a:solidFill>
              <a:effectLst>
                <a:outerShdw blurRad="38100" dist="25400" dir="5400000" algn="ctr" rotWithShape="0">
                  <a:srgbClr val="6E747A">
                    <a:alpha val="43000"/>
                  </a:srgbClr>
                </a:outerShdw>
              </a:effectLst>
              <a:sym typeface="Arial"/>
            </a:endParaRPr>
          </a:p>
          <a:p>
            <a:pPr marL="590550" indent="-514350">
              <a:buClr>
                <a:srgbClr val="3333CC"/>
              </a:buClr>
              <a:buSzPct val="100000"/>
              <a:buFont typeface="+mj-lt"/>
              <a:buAutoNum type="arabicPeriod"/>
            </a:pPr>
            <a:r>
              <a:rPr lang="en-US" dirty="0">
                <a:sym typeface="Arial"/>
              </a:rPr>
              <a:t>Comparison between related papers</a:t>
            </a:r>
            <a:endParaRPr dirty="0"/>
          </a:p>
          <a:p>
            <a:pPr marL="590550" indent="-514350">
              <a:buClr>
                <a:srgbClr val="3333CC"/>
              </a:buClr>
              <a:buSzPct val="100000"/>
              <a:buFont typeface="+mj-lt"/>
              <a:buAutoNum type="arabicPeriod"/>
            </a:pPr>
            <a:r>
              <a:rPr lang="en-US" dirty="0">
                <a:sym typeface="Arial"/>
              </a:rPr>
              <a:t>Comparison between similar systems </a:t>
            </a:r>
            <a:endParaRPr dirty="0">
              <a:sym typeface="Arial"/>
            </a:endParaRPr>
          </a:p>
          <a:p>
            <a:pPr marL="590550" indent="-514350">
              <a:buClr>
                <a:srgbClr val="3333CC"/>
              </a:buClr>
              <a:buSzPct val="100000"/>
              <a:buFont typeface="+mj-lt"/>
              <a:buAutoNum type="arabicPeriod"/>
            </a:pPr>
            <a:r>
              <a:rPr lang="en-US" dirty="0">
                <a:sym typeface="Arial"/>
              </a:rPr>
              <a:t>Possible extensions to current solutions</a:t>
            </a:r>
            <a:endParaRPr dirty="0">
              <a:sym typeface="Arial"/>
            </a:endParaRPr>
          </a:p>
          <a:p>
            <a:pPr marL="590550" indent="-514350">
              <a:buClr>
                <a:srgbClr val="3333CC"/>
              </a:buClr>
              <a:buSzPct val="100000"/>
              <a:buFont typeface="+mj-lt"/>
              <a:buAutoNum type="arabicPeriod"/>
            </a:pPr>
            <a:r>
              <a:rPr lang="en-US" dirty="0">
                <a:sym typeface="Arial"/>
              </a:rPr>
              <a:t>Scope of work</a:t>
            </a:r>
            <a:endParaRPr dirty="0">
              <a:sym typeface="Arial"/>
            </a:endParaRPr>
          </a:p>
          <a:p>
            <a:pPr marL="590550" indent="-514350">
              <a:buClr>
                <a:srgbClr val="3333CC"/>
              </a:buClr>
              <a:buSzPct val="100000"/>
              <a:buFont typeface="+mj-lt"/>
              <a:buAutoNum type="arabicPeriod"/>
            </a:pPr>
            <a:r>
              <a:rPr lang="en-US" dirty="0">
                <a:sym typeface="Arial"/>
              </a:rPr>
              <a:t>Project plan</a:t>
            </a:r>
            <a:endParaRPr dirty="0"/>
          </a:p>
          <a:p>
            <a:pPr marL="590550" indent="-514350">
              <a:buClr>
                <a:srgbClr val="3333CC"/>
              </a:buClr>
              <a:buSzPct val="100000"/>
              <a:buFont typeface="+mj-lt"/>
              <a:buAutoNum type="arabicPeriod"/>
            </a:pPr>
            <a:r>
              <a:rPr lang="en-US" dirty="0">
                <a:sym typeface="Arial"/>
              </a:rPr>
              <a:t>Tools and environment </a:t>
            </a:r>
          </a:p>
          <a:p>
            <a:pPr marL="590550" indent="-514350">
              <a:buClr>
                <a:srgbClr val="3333CC"/>
              </a:buClr>
              <a:buSzPct val="100000"/>
              <a:buFont typeface="+mj-lt"/>
              <a:buAutoNum type="arabicPeriod"/>
            </a:pPr>
            <a:r>
              <a:rPr lang="en-US" dirty="0">
                <a:sym typeface="Arial"/>
              </a:rPr>
              <a:t>Overview of environment and data</a:t>
            </a:r>
          </a:p>
          <a:p>
            <a:pPr marL="590550" indent="-514350">
              <a:buClr>
                <a:srgbClr val="3333CC"/>
              </a:buClr>
              <a:buSzPct val="100000"/>
              <a:buFont typeface="+mj-lt"/>
              <a:buAutoNum type="arabicPeriod"/>
            </a:pPr>
            <a:r>
              <a:rPr lang="en-US" dirty="0">
                <a:sym typeface="Arial"/>
              </a:rPr>
              <a:t>Experiments design</a:t>
            </a:r>
          </a:p>
          <a:p>
            <a:pPr marL="590550" indent="-514350">
              <a:buClr>
                <a:srgbClr val="3333CC"/>
              </a:buClr>
              <a:buSzPct val="100000"/>
              <a:buFont typeface="+mj-lt"/>
              <a:buAutoNum type="arabicPeriod"/>
            </a:pPr>
            <a:r>
              <a:rPr lang="en-US" dirty="0">
                <a:sym typeface="Arial"/>
              </a:rPr>
              <a:t>Result of experiments</a:t>
            </a:r>
          </a:p>
          <a:p>
            <a:pPr marL="590550" indent="-514350">
              <a:buClr>
                <a:srgbClr val="3333CC"/>
              </a:buClr>
              <a:buSzPct val="100000"/>
              <a:buFont typeface="+mj-lt"/>
              <a:buAutoNum type="arabicPeriod"/>
            </a:pPr>
            <a:r>
              <a:rPr lang="en-US" dirty="0">
                <a:sym typeface="Arial"/>
              </a:rPr>
              <a:t>Mobile implementation </a:t>
            </a:r>
          </a:p>
          <a:p>
            <a:pPr marL="590550" indent="-514350">
              <a:buClr>
                <a:srgbClr val="3333CC"/>
              </a:buClr>
              <a:buSzPct val="100000"/>
              <a:buFont typeface="+mj-lt"/>
              <a:buAutoNum type="arabicPeriod"/>
            </a:pPr>
            <a:r>
              <a:rPr lang="en-US" dirty="0"/>
              <a:t>Prototype implementation</a:t>
            </a:r>
          </a:p>
          <a:p>
            <a:pPr marL="590550" indent="-514350">
              <a:buClr>
                <a:srgbClr val="3333CC"/>
              </a:buClr>
              <a:buSzPct val="100000"/>
              <a:buFont typeface="+mj-lt"/>
              <a:buAutoNum type="arabicPeriod"/>
            </a:pPr>
            <a:r>
              <a:rPr lang="en-US" dirty="0">
                <a:sym typeface="Arial"/>
              </a:rPr>
              <a:t>Conclusion</a:t>
            </a:r>
            <a:endParaRPr lang="en-US" dirty="0"/>
          </a:p>
          <a:p>
            <a:pPr marL="590550" indent="-514350">
              <a:buClr>
                <a:srgbClr val="3333CC"/>
              </a:buClr>
              <a:buSzPct val="100000"/>
              <a:buFont typeface="+mj-lt"/>
              <a:buAutoNum type="arabicPeriod"/>
            </a:pPr>
            <a:r>
              <a:rPr lang="en-US" dirty="0">
                <a:sym typeface="Arial"/>
              </a:rPr>
              <a:t>Future work </a:t>
            </a:r>
            <a:endParaRPr lang="en-US" dirty="0"/>
          </a:p>
        </p:txBody>
      </p:sp>
    </p:spTree>
    <p:extLst>
      <p:ext uri="{BB962C8B-B14F-4D97-AF65-F5344CB8AC3E}">
        <p14:creationId xmlns:p14="http://schemas.microsoft.com/office/powerpoint/2010/main" val="29829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EBDE1-B14D-E561-05CD-FC3CE52C8E91}"/>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B0825101-2F2F-EB5B-86D8-ABB729906A03}"/>
              </a:ext>
            </a:extLst>
          </p:cNvPr>
          <p:cNvSpPr>
            <a:spLocks noGrp="1"/>
          </p:cNvSpPr>
          <p:nvPr>
            <p:ph type="title"/>
          </p:nvPr>
        </p:nvSpPr>
        <p:spPr>
          <a:xfrm>
            <a:off x="674204" y="117428"/>
            <a:ext cx="10515600" cy="1325563"/>
          </a:xfrm>
        </p:spPr>
        <p:txBody>
          <a:bodyPr>
            <a:normAutofit/>
          </a:bodyPr>
          <a:lstStyle/>
          <a:p>
            <a:r>
              <a:rPr lang="en-US" dirty="0"/>
              <a:t>References</a:t>
            </a:r>
          </a:p>
        </p:txBody>
      </p:sp>
      <p:sp>
        <p:nvSpPr>
          <p:cNvPr id="4" name="Date Placeholder 3">
            <a:extLst>
              <a:ext uri="{FF2B5EF4-FFF2-40B4-BE49-F238E27FC236}">
                <a16:creationId xmlns:a16="http://schemas.microsoft.com/office/drawing/2014/main" id="{52293A86-95E0-7C7A-1B1E-7001405F0F9A}"/>
              </a:ext>
            </a:extLst>
          </p:cNvPr>
          <p:cNvSpPr>
            <a:spLocks noGrp="1"/>
          </p:cNvSpPr>
          <p:nvPr>
            <p:ph type="dt" sz="half" idx="10"/>
          </p:nvPr>
        </p:nvSpPr>
        <p:spPr/>
        <p:txBody>
          <a:bodyPr/>
          <a:lstStyle/>
          <a:p>
            <a:fld id="{74A34D33-D770-4C75-B864-FDCF1CA81660}" type="datetime2">
              <a:rPr lang="en-US" smtClean="0"/>
              <a:t>Friday, June 13, 2025</a:t>
            </a:fld>
            <a:endParaRPr lang="en-US"/>
          </a:p>
        </p:txBody>
      </p:sp>
      <p:sp>
        <p:nvSpPr>
          <p:cNvPr id="5" name="Footer Placeholder 4">
            <a:extLst>
              <a:ext uri="{FF2B5EF4-FFF2-40B4-BE49-F238E27FC236}">
                <a16:creationId xmlns:a16="http://schemas.microsoft.com/office/drawing/2014/main" id="{417ECCC1-F474-4AFE-4928-DE5E23539F4B}"/>
              </a:ext>
            </a:extLst>
          </p:cNvPr>
          <p:cNvSpPr>
            <a:spLocks noGrp="1"/>
          </p:cNvSpPr>
          <p:nvPr>
            <p:ph type="ftr" sz="quarter" idx="11"/>
          </p:nvPr>
        </p:nvSpPr>
        <p:spPr/>
        <p:txBody>
          <a:bodyPr/>
          <a:lstStyle/>
          <a:p>
            <a:r>
              <a:rPr lang="en-US"/>
              <a:t>Traffic MANAGER</a:t>
            </a:r>
          </a:p>
        </p:txBody>
      </p:sp>
      <p:sp>
        <p:nvSpPr>
          <p:cNvPr id="6" name="Slide Number Placeholder 5">
            <a:extLst>
              <a:ext uri="{FF2B5EF4-FFF2-40B4-BE49-F238E27FC236}">
                <a16:creationId xmlns:a16="http://schemas.microsoft.com/office/drawing/2014/main" id="{192D50B3-F1D1-5E74-C904-C51194D57322}"/>
              </a:ext>
            </a:extLst>
          </p:cNvPr>
          <p:cNvSpPr>
            <a:spLocks noGrp="1"/>
          </p:cNvSpPr>
          <p:nvPr>
            <p:ph type="sldNum" sz="quarter" idx="12"/>
          </p:nvPr>
        </p:nvSpPr>
        <p:spPr/>
        <p:txBody>
          <a:bodyPr/>
          <a:lstStyle/>
          <a:p>
            <a:fld id="{73B850FF-6169-4056-8077-06FFA93A5366}" type="slidenum">
              <a:rPr lang="en-US" smtClean="0"/>
              <a:t>130</a:t>
            </a:fld>
            <a:endParaRPr lang="en-US"/>
          </a:p>
        </p:txBody>
      </p:sp>
      <p:cxnSp>
        <p:nvCxnSpPr>
          <p:cNvPr id="8" name="Google Shape;1077;p65">
            <a:extLst>
              <a:ext uri="{FF2B5EF4-FFF2-40B4-BE49-F238E27FC236}">
                <a16:creationId xmlns:a16="http://schemas.microsoft.com/office/drawing/2014/main" id="{F17EBEEA-D5D8-D7C3-6731-ECADDF7E5CAF}"/>
              </a:ext>
            </a:extLst>
          </p:cNvPr>
          <p:cNvCxnSpPr/>
          <p:nvPr/>
        </p:nvCxnSpPr>
        <p:spPr>
          <a:xfrm>
            <a:off x="-18900" y="1329463"/>
            <a:ext cx="12210900" cy="0"/>
          </a:xfrm>
          <a:prstGeom prst="straightConnector1">
            <a:avLst/>
          </a:prstGeom>
          <a:noFill/>
          <a:ln w="9525" cap="flat" cmpd="sng">
            <a:solidFill>
              <a:schemeClr val="dk2"/>
            </a:solidFill>
            <a:prstDash val="solid"/>
            <a:round/>
            <a:headEnd type="none" w="sm" len="sm"/>
            <a:tailEnd type="none" w="sm" len="sm"/>
          </a:ln>
        </p:spPr>
      </p:cxnSp>
      <p:sp>
        <p:nvSpPr>
          <p:cNvPr id="9" name="Google Shape;1079;p65">
            <a:extLst>
              <a:ext uri="{FF2B5EF4-FFF2-40B4-BE49-F238E27FC236}">
                <a16:creationId xmlns:a16="http://schemas.microsoft.com/office/drawing/2014/main" id="{7673B9B2-937B-E267-0C4C-CFB41F3C16B7}"/>
              </a:ext>
            </a:extLst>
          </p:cNvPr>
          <p:cNvSpPr/>
          <p:nvPr/>
        </p:nvSpPr>
        <p:spPr>
          <a:xfrm>
            <a:off x="609600" y="1442991"/>
            <a:ext cx="10644809" cy="4572793"/>
          </a:xfrm>
          <a:prstGeom prst="rect">
            <a:avLst/>
          </a:prstGeom>
          <a:noFill/>
          <a:ln>
            <a:noFill/>
          </a:ln>
        </p:spPr>
        <p:txBody>
          <a:bodyPr spcFirstLastPara="1" wrap="square" lIns="117825" tIns="117825" rIns="117825" bIns="117825" anchor="t" anchorCtr="0">
            <a:noAutofit/>
          </a:bodyPr>
          <a:lstStyle/>
          <a:p>
            <a:pPr marL="174625">
              <a:lnSpc>
                <a:spcPct val="115000"/>
              </a:lnSpc>
              <a:buClr>
                <a:schemeClr val="dk1"/>
              </a:buClr>
              <a:buSzPts val="3400"/>
            </a:pPr>
            <a:r>
              <a:rPr lang="en-US" dirty="0">
                <a:solidFill>
                  <a:schemeClr val="tx2"/>
                </a:solidFill>
                <a:sym typeface="Arial"/>
              </a:rPr>
              <a:t>[17]  Iteris, "A leader in smart mobility," [Online]. Available: https://www.iteris.com/. [Accessed: Nov. 19, 2024].</a:t>
            </a:r>
          </a:p>
          <a:p>
            <a:pPr marL="174625">
              <a:lnSpc>
                <a:spcPct val="115000"/>
              </a:lnSpc>
              <a:buClr>
                <a:schemeClr val="dk1"/>
              </a:buClr>
              <a:buSzPts val="3400"/>
            </a:pPr>
            <a:r>
              <a:rPr lang="en-US" dirty="0">
                <a:solidFill>
                  <a:schemeClr val="tx2"/>
                </a:solidFill>
                <a:sym typeface="Arial"/>
              </a:rPr>
              <a:t>[18]  Kapsch </a:t>
            </a:r>
            <a:r>
              <a:rPr lang="en-US" dirty="0" err="1">
                <a:solidFill>
                  <a:schemeClr val="tx2"/>
                </a:solidFill>
                <a:sym typeface="Arial"/>
              </a:rPr>
              <a:t>TrafficCom</a:t>
            </a:r>
            <a:r>
              <a:rPr lang="en-US" dirty="0">
                <a:solidFill>
                  <a:schemeClr val="tx2"/>
                </a:solidFill>
                <a:sym typeface="Arial"/>
              </a:rPr>
              <a:t>, "Specializes in intelligent transportation systems, offering solutions for tolling, traffic management, and vehicle-to-infrastructure communication," [Online]. Available: https://www.kapsch.net/de. [Accessed: Nov. 19, 2024].</a:t>
            </a:r>
          </a:p>
          <a:p>
            <a:pPr marL="174625">
              <a:lnSpc>
                <a:spcPct val="115000"/>
              </a:lnSpc>
              <a:buClr>
                <a:schemeClr val="dk1"/>
              </a:buClr>
              <a:buSzPts val="3400"/>
            </a:pPr>
            <a:r>
              <a:rPr lang="en-US" dirty="0">
                <a:solidFill>
                  <a:schemeClr val="tx2"/>
                </a:solidFill>
                <a:sym typeface="Arial"/>
              </a:rPr>
              <a:t>[</a:t>
            </a:r>
            <a:r>
              <a:rPr lang="ar-EG" dirty="0">
                <a:solidFill>
                  <a:schemeClr val="tx2"/>
                </a:solidFill>
                <a:sym typeface="Arial"/>
              </a:rPr>
              <a:t>19</a:t>
            </a:r>
            <a:r>
              <a:rPr lang="en-US" dirty="0">
                <a:solidFill>
                  <a:schemeClr val="tx2"/>
                </a:solidFill>
                <a:sym typeface="Arial"/>
              </a:rPr>
              <a:t>, 2023] T. Hu, Z. Hu, Z. Lu, and X. Wen, "Dynamic traffic signal control using mean field multi-agent reinforcement learning in large scale road-networks," IET Intelligent Transport Systems, 2023</a:t>
            </a:r>
          </a:p>
          <a:p>
            <a:pPr marL="174625">
              <a:lnSpc>
                <a:spcPct val="115000"/>
              </a:lnSpc>
              <a:buClr>
                <a:schemeClr val="dk1"/>
              </a:buClr>
              <a:buSzPts val="3400"/>
            </a:pPr>
            <a:r>
              <a:rPr lang="en-US" dirty="0">
                <a:solidFill>
                  <a:schemeClr val="tx2"/>
                </a:solidFill>
                <a:sym typeface="Arial"/>
              </a:rPr>
              <a:t>[2</a:t>
            </a:r>
            <a:r>
              <a:rPr lang="ar-EG" dirty="0">
                <a:solidFill>
                  <a:schemeClr val="tx2"/>
                </a:solidFill>
                <a:sym typeface="Arial"/>
              </a:rPr>
              <a:t>0</a:t>
            </a:r>
            <a:r>
              <a:rPr lang="en-US" dirty="0">
                <a:solidFill>
                  <a:schemeClr val="tx2"/>
                </a:solidFill>
                <a:sym typeface="Arial"/>
              </a:rPr>
              <a:t>, 2024] Hugging Face, "Variance Problem," Deep Reinforcement Learning Course, accessed Dec. 20, 2024. [Online]. Available: https://huggingface.co/learn/deep-rl-course/unit6/variance-problem</a:t>
            </a:r>
          </a:p>
          <a:p>
            <a:pPr marL="174625">
              <a:lnSpc>
                <a:spcPct val="115000"/>
              </a:lnSpc>
              <a:buClr>
                <a:schemeClr val="dk1"/>
              </a:buClr>
              <a:buSzPts val="3400"/>
            </a:pPr>
            <a:r>
              <a:rPr lang="en-US" dirty="0">
                <a:solidFill>
                  <a:schemeClr val="tx2"/>
                </a:solidFill>
                <a:sym typeface="Arial"/>
              </a:rPr>
              <a:t>[2</a:t>
            </a:r>
            <a:r>
              <a:rPr lang="ar-EG" dirty="0">
                <a:solidFill>
                  <a:schemeClr val="tx2"/>
                </a:solidFill>
                <a:sym typeface="Arial"/>
              </a:rPr>
              <a:t>1</a:t>
            </a:r>
            <a:r>
              <a:rPr lang="en-US" dirty="0">
                <a:solidFill>
                  <a:schemeClr val="tx2"/>
                </a:solidFill>
                <a:sym typeface="Arial"/>
              </a:rPr>
              <a:t>, 2021] M. Wang, L. Wu, J. Li, and L. He, "Traffic signal control with reinforcement learning based on region-aware cooperative strategy," IEEE Transactions on Intelligent Transportation Systems, vol. 23, no. 7, pp. 6774–6785, 2021.</a:t>
            </a:r>
          </a:p>
          <a:p>
            <a:pPr marL="174625">
              <a:lnSpc>
                <a:spcPct val="115000"/>
              </a:lnSpc>
              <a:buClr>
                <a:schemeClr val="dk1"/>
              </a:buClr>
              <a:buSzPts val="3400"/>
            </a:pPr>
            <a:r>
              <a:rPr lang="en-US" dirty="0">
                <a:solidFill>
                  <a:schemeClr val="tx2"/>
                </a:solidFill>
                <a:sym typeface="Arial"/>
              </a:rPr>
              <a:t>[22] TomTom, "Alexandria Traffic," TomTom Traffic Index, accessed Jun. 12, 2024. [Online]. Available: https://www.tomtom.com/traffic-index/alexandria-traffic/</a:t>
            </a:r>
          </a:p>
          <a:p>
            <a:pPr marL="174625">
              <a:lnSpc>
                <a:spcPct val="115000"/>
              </a:lnSpc>
              <a:buClr>
                <a:schemeClr val="dk1"/>
              </a:buClr>
              <a:buSzPts val="3400"/>
            </a:pPr>
            <a:endParaRPr lang="en-US" dirty="0">
              <a:solidFill>
                <a:schemeClr val="tx2"/>
              </a:solidFill>
              <a:sym typeface="Arial"/>
            </a:endParaRPr>
          </a:p>
        </p:txBody>
      </p:sp>
    </p:spTree>
    <p:extLst>
      <p:ext uri="{BB962C8B-B14F-4D97-AF65-F5344CB8AC3E}">
        <p14:creationId xmlns:p14="http://schemas.microsoft.com/office/powerpoint/2010/main" val="3564315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EC018-1993-3DB3-C331-BE7AE95943D1}"/>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1ECC299-3F8A-EEAF-2DCC-579347518A29}"/>
              </a:ext>
            </a:extLst>
          </p:cNvPr>
          <p:cNvSpPr>
            <a:spLocks noGrp="1"/>
          </p:cNvSpPr>
          <p:nvPr>
            <p:ph type="title"/>
          </p:nvPr>
        </p:nvSpPr>
        <p:spPr>
          <a:xfrm>
            <a:off x="674204" y="117428"/>
            <a:ext cx="10515600" cy="1325563"/>
          </a:xfrm>
        </p:spPr>
        <p:txBody>
          <a:bodyPr>
            <a:normAutofit/>
          </a:bodyPr>
          <a:lstStyle/>
          <a:p>
            <a:r>
              <a:rPr lang="en-US" dirty="0"/>
              <a:t>References</a:t>
            </a:r>
          </a:p>
        </p:txBody>
      </p:sp>
      <p:sp>
        <p:nvSpPr>
          <p:cNvPr id="4" name="Date Placeholder 3">
            <a:extLst>
              <a:ext uri="{FF2B5EF4-FFF2-40B4-BE49-F238E27FC236}">
                <a16:creationId xmlns:a16="http://schemas.microsoft.com/office/drawing/2014/main" id="{B5F83E2C-2926-A872-28D9-E5EE242FE7AB}"/>
              </a:ext>
            </a:extLst>
          </p:cNvPr>
          <p:cNvSpPr>
            <a:spLocks noGrp="1"/>
          </p:cNvSpPr>
          <p:nvPr>
            <p:ph type="dt" sz="half" idx="10"/>
          </p:nvPr>
        </p:nvSpPr>
        <p:spPr/>
        <p:txBody>
          <a:bodyPr/>
          <a:lstStyle/>
          <a:p>
            <a:fld id="{74A34D33-D770-4C75-B864-FDCF1CA81660}" type="datetime2">
              <a:rPr lang="en-US" smtClean="0"/>
              <a:t>Friday, June 13, 2025</a:t>
            </a:fld>
            <a:endParaRPr lang="en-US"/>
          </a:p>
        </p:txBody>
      </p:sp>
      <p:sp>
        <p:nvSpPr>
          <p:cNvPr id="5" name="Footer Placeholder 4">
            <a:extLst>
              <a:ext uri="{FF2B5EF4-FFF2-40B4-BE49-F238E27FC236}">
                <a16:creationId xmlns:a16="http://schemas.microsoft.com/office/drawing/2014/main" id="{8C30B606-D509-CEDA-BD54-03660F80569B}"/>
              </a:ext>
            </a:extLst>
          </p:cNvPr>
          <p:cNvSpPr>
            <a:spLocks noGrp="1"/>
          </p:cNvSpPr>
          <p:nvPr>
            <p:ph type="ftr" sz="quarter" idx="11"/>
          </p:nvPr>
        </p:nvSpPr>
        <p:spPr/>
        <p:txBody>
          <a:bodyPr/>
          <a:lstStyle/>
          <a:p>
            <a:r>
              <a:rPr lang="en-US"/>
              <a:t>Traffic MANAGER</a:t>
            </a:r>
          </a:p>
        </p:txBody>
      </p:sp>
      <p:sp>
        <p:nvSpPr>
          <p:cNvPr id="6" name="Slide Number Placeholder 5">
            <a:extLst>
              <a:ext uri="{FF2B5EF4-FFF2-40B4-BE49-F238E27FC236}">
                <a16:creationId xmlns:a16="http://schemas.microsoft.com/office/drawing/2014/main" id="{A6F93F2B-C04A-3AC0-88CE-4F09491B998D}"/>
              </a:ext>
            </a:extLst>
          </p:cNvPr>
          <p:cNvSpPr>
            <a:spLocks noGrp="1"/>
          </p:cNvSpPr>
          <p:nvPr>
            <p:ph type="sldNum" sz="quarter" idx="12"/>
          </p:nvPr>
        </p:nvSpPr>
        <p:spPr/>
        <p:txBody>
          <a:bodyPr/>
          <a:lstStyle/>
          <a:p>
            <a:fld id="{73B850FF-6169-4056-8077-06FFA93A5366}" type="slidenum">
              <a:rPr lang="en-US" smtClean="0"/>
              <a:t>131</a:t>
            </a:fld>
            <a:endParaRPr lang="en-US"/>
          </a:p>
        </p:txBody>
      </p:sp>
      <p:cxnSp>
        <p:nvCxnSpPr>
          <p:cNvPr id="8" name="Google Shape;1077;p65">
            <a:extLst>
              <a:ext uri="{FF2B5EF4-FFF2-40B4-BE49-F238E27FC236}">
                <a16:creationId xmlns:a16="http://schemas.microsoft.com/office/drawing/2014/main" id="{679D5CA7-878A-5D98-5873-61C5855812A9}"/>
              </a:ext>
            </a:extLst>
          </p:cNvPr>
          <p:cNvCxnSpPr/>
          <p:nvPr/>
        </p:nvCxnSpPr>
        <p:spPr>
          <a:xfrm>
            <a:off x="-18900" y="1329463"/>
            <a:ext cx="12210900" cy="0"/>
          </a:xfrm>
          <a:prstGeom prst="straightConnector1">
            <a:avLst/>
          </a:prstGeom>
          <a:noFill/>
          <a:ln w="9525" cap="flat" cmpd="sng">
            <a:solidFill>
              <a:schemeClr val="dk2"/>
            </a:solidFill>
            <a:prstDash val="solid"/>
            <a:round/>
            <a:headEnd type="none" w="sm" len="sm"/>
            <a:tailEnd type="none" w="sm" len="sm"/>
          </a:ln>
        </p:spPr>
      </p:cxnSp>
      <p:sp>
        <p:nvSpPr>
          <p:cNvPr id="9" name="Google Shape;1079;p65">
            <a:extLst>
              <a:ext uri="{FF2B5EF4-FFF2-40B4-BE49-F238E27FC236}">
                <a16:creationId xmlns:a16="http://schemas.microsoft.com/office/drawing/2014/main" id="{4C357662-8692-2376-7900-FC8786164386}"/>
              </a:ext>
            </a:extLst>
          </p:cNvPr>
          <p:cNvSpPr/>
          <p:nvPr/>
        </p:nvSpPr>
        <p:spPr>
          <a:xfrm>
            <a:off x="609600" y="1442991"/>
            <a:ext cx="10644809" cy="4572793"/>
          </a:xfrm>
          <a:prstGeom prst="rect">
            <a:avLst/>
          </a:prstGeom>
          <a:noFill/>
          <a:ln>
            <a:noFill/>
          </a:ln>
        </p:spPr>
        <p:txBody>
          <a:bodyPr spcFirstLastPara="1" wrap="square" lIns="117825" tIns="117825" rIns="117825" bIns="117825" anchor="t" anchorCtr="0">
            <a:noAutofit/>
          </a:bodyPr>
          <a:lstStyle/>
          <a:p>
            <a:pPr marL="174625">
              <a:lnSpc>
                <a:spcPct val="115000"/>
              </a:lnSpc>
              <a:buClr>
                <a:schemeClr val="dk1"/>
              </a:buClr>
              <a:buSzPts val="3400"/>
            </a:pPr>
            <a:r>
              <a:rPr lang="en-US" dirty="0">
                <a:solidFill>
                  <a:schemeClr val="tx2"/>
                </a:solidFill>
                <a:sym typeface="Arial"/>
              </a:rPr>
              <a:t>[23] “Reinforcement Learning Tips and Tricks — Stable Baselines 2.10.3a0 documentation.” </a:t>
            </a:r>
            <a:r>
              <a:rPr lang="en-US" dirty="0">
                <a:solidFill>
                  <a:schemeClr val="tx2"/>
                </a:solidFill>
                <a:sym typeface="Arial"/>
                <a:hlinkClick r:id="rId2"/>
              </a:rPr>
              <a:t>https://stable-baselines.readthedocs.io/en/master/guide/rl_tips.html</a:t>
            </a:r>
            <a:endParaRPr lang="en-US" dirty="0">
              <a:solidFill>
                <a:schemeClr val="tx2"/>
              </a:solidFill>
              <a:sym typeface="Arial"/>
            </a:endParaRPr>
          </a:p>
          <a:p>
            <a:pPr marL="174625">
              <a:lnSpc>
                <a:spcPct val="115000"/>
              </a:lnSpc>
              <a:buClr>
                <a:schemeClr val="dk1"/>
              </a:buClr>
              <a:buSzPts val="3400"/>
            </a:pPr>
            <a:r>
              <a:rPr lang="en-US" dirty="0">
                <a:solidFill>
                  <a:schemeClr val="tx2"/>
                </a:solidFill>
                <a:sym typeface="Arial"/>
              </a:rPr>
              <a:t>[24] S. Seabold and J. </a:t>
            </a:r>
            <a:r>
              <a:rPr lang="en-US" dirty="0" err="1">
                <a:solidFill>
                  <a:schemeClr val="tx2"/>
                </a:solidFill>
                <a:sym typeface="Arial"/>
              </a:rPr>
              <a:t>Perktold</a:t>
            </a:r>
            <a:r>
              <a:rPr lang="en-US" dirty="0">
                <a:solidFill>
                  <a:schemeClr val="tx2"/>
                </a:solidFill>
                <a:sym typeface="Arial"/>
              </a:rPr>
              <a:t>, "Statsmodels: Econometric and statistical modeling with Python," in Proc. 9th Python in Science Conf. (SciPy), Austin, TX, USA, 2010, pp. 92–96.</a:t>
            </a:r>
          </a:p>
        </p:txBody>
      </p:sp>
    </p:spTree>
    <p:extLst>
      <p:ext uri="{BB962C8B-B14F-4D97-AF65-F5344CB8AC3E}">
        <p14:creationId xmlns:p14="http://schemas.microsoft.com/office/powerpoint/2010/main" val="453914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CB01B-954D-9725-0AE3-5D82BE2B6D7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F466E75-12BE-D349-53EF-2344FD24FECB}"/>
              </a:ext>
            </a:extLst>
          </p:cNvPr>
          <p:cNvSpPr>
            <a:spLocks noGrp="1"/>
          </p:cNvSpPr>
          <p:nvPr>
            <p:ph type="title"/>
          </p:nvPr>
        </p:nvSpPr>
        <p:spPr>
          <a:xfrm>
            <a:off x="1198182" y="559813"/>
            <a:ext cx="3980254" cy="5577934"/>
          </a:xfrm>
        </p:spPr>
        <p:txBody>
          <a:bodyPr>
            <a:normAutofit/>
          </a:bodyPr>
          <a:lstStyle/>
          <a:p>
            <a:r>
              <a:rPr lang="en-US" dirty="0"/>
              <a:t>2. Scientific Background</a:t>
            </a:r>
          </a:p>
        </p:txBody>
      </p:sp>
      <p:sp>
        <p:nvSpPr>
          <p:cNvPr id="3" name="Date Placeholder 2">
            <a:extLst>
              <a:ext uri="{FF2B5EF4-FFF2-40B4-BE49-F238E27FC236}">
                <a16:creationId xmlns:a16="http://schemas.microsoft.com/office/drawing/2014/main" id="{557DAC11-0E1C-F1E2-BA1F-C1FEF3A45456}"/>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AFC40CD5-763D-C6EA-863F-1A9D79472D5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8A4423A2-3263-0AAF-B091-3E9FDAE736D8}"/>
              </a:ext>
            </a:extLst>
          </p:cNvPr>
          <p:cNvSpPr>
            <a:spLocks noGrp="1"/>
          </p:cNvSpPr>
          <p:nvPr>
            <p:ph type="sldNum" sz="quarter" idx="12"/>
          </p:nvPr>
        </p:nvSpPr>
        <p:spPr>
          <a:xfrm>
            <a:off x="9765323" y="6356349"/>
            <a:ext cx="1447800" cy="365125"/>
          </a:xfrm>
        </p:spPr>
        <p:txBody>
          <a:bodyPr>
            <a:normAutofit/>
          </a:bodyPr>
          <a:lstStyle/>
          <a:p>
            <a:pPr>
              <a:spcAft>
                <a:spcPts val="600"/>
              </a:spcAft>
            </a:pPr>
            <a:fld id="{73B850FF-6169-4056-8077-06FFA93A5366}" type="slidenum">
              <a:rPr lang="en-US" smtClean="0"/>
              <a:pPr>
                <a:spcAft>
                  <a:spcPts val="600"/>
                </a:spcAft>
              </a:pPr>
              <a:t>14</a:t>
            </a:fld>
            <a:endParaRPr lang="en-US" dirty="0"/>
          </a:p>
        </p:txBody>
      </p:sp>
      <p:graphicFrame>
        <p:nvGraphicFramePr>
          <p:cNvPr id="12" name="Content Placeholder 8">
            <a:extLst>
              <a:ext uri="{FF2B5EF4-FFF2-40B4-BE49-F238E27FC236}">
                <a16:creationId xmlns:a16="http://schemas.microsoft.com/office/drawing/2014/main" id="{F6C55F9A-9B9C-CD9B-3F73-E60272C4B301}"/>
              </a:ext>
            </a:extLst>
          </p:cNvPr>
          <p:cNvGraphicFramePr>
            <a:graphicFrameLocks noGrp="1"/>
          </p:cNvGraphicFramePr>
          <p:nvPr>
            <p:ph idx="1"/>
            <p:extLst>
              <p:ext uri="{D42A27DB-BD31-4B8C-83A1-F6EECF244321}">
                <p14:modId xmlns:p14="http://schemas.microsoft.com/office/powerpoint/2010/main" val="1021469474"/>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279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88196-11A0-53C0-1DC9-731CDE7B300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3AE87C5-5446-4664-3FE5-BBE6046918E8}"/>
              </a:ext>
            </a:extLst>
          </p:cNvPr>
          <p:cNvSpPr>
            <a:spLocks noGrp="1"/>
          </p:cNvSpPr>
          <p:nvPr>
            <p:ph type="title"/>
          </p:nvPr>
        </p:nvSpPr>
        <p:spPr>
          <a:xfrm>
            <a:off x="1198182" y="559813"/>
            <a:ext cx="3980254" cy="5577934"/>
          </a:xfrm>
        </p:spPr>
        <p:txBody>
          <a:bodyPr>
            <a:normAutofit/>
          </a:bodyPr>
          <a:lstStyle/>
          <a:p>
            <a:r>
              <a:rPr lang="en-US" dirty="0"/>
              <a:t>2. Scientific Background</a:t>
            </a:r>
          </a:p>
        </p:txBody>
      </p:sp>
      <p:sp>
        <p:nvSpPr>
          <p:cNvPr id="3" name="Date Placeholder 2">
            <a:extLst>
              <a:ext uri="{FF2B5EF4-FFF2-40B4-BE49-F238E27FC236}">
                <a16:creationId xmlns:a16="http://schemas.microsoft.com/office/drawing/2014/main" id="{43308869-567F-AFC4-2D81-89E5F2531CC5}"/>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A85C4E33-E75C-B2C1-0B77-1FC273BE0E6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73032A26-87C1-EEE0-3AEF-12920AC4BF20}"/>
              </a:ext>
            </a:extLst>
          </p:cNvPr>
          <p:cNvSpPr>
            <a:spLocks noGrp="1"/>
          </p:cNvSpPr>
          <p:nvPr>
            <p:ph type="sldNum" sz="quarter" idx="12"/>
          </p:nvPr>
        </p:nvSpPr>
        <p:spPr>
          <a:xfrm>
            <a:off x="9765323" y="6356349"/>
            <a:ext cx="1447800" cy="365125"/>
          </a:xfrm>
        </p:spPr>
        <p:txBody>
          <a:bodyPr>
            <a:normAutofit/>
          </a:bodyPr>
          <a:lstStyle/>
          <a:p>
            <a:pPr>
              <a:spcAft>
                <a:spcPts val="600"/>
              </a:spcAft>
            </a:pPr>
            <a:fld id="{73B850FF-6169-4056-8077-06FFA93A5366}" type="slidenum">
              <a:rPr lang="en-US" smtClean="0"/>
              <a:pPr>
                <a:spcAft>
                  <a:spcPts val="600"/>
                </a:spcAft>
              </a:pPr>
              <a:t>15</a:t>
            </a:fld>
            <a:endParaRPr lang="en-US" dirty="0"/>
          </a:p>
        </p:txBody>
      </p:sp>
      <p:graphicFrame>
        <p:nvGraphicFramePr>
          <p:cNvPr id="12" name="Content Placeholder 8">
            <a:extLst>
              <a:ext uri="{FF2B5EF4-FFF2-40B4-BE49-F238E27FC236}">
                <a16:creationId xmlns:a16="http://schemas.microsoft.com/office/drawing/2014/main" id="{44983E29-670E-6C6E-2AB8-1B9947C4B031}"/>
              </a:ext>
            </a:extLst>
          </p:cNvPr>
          <p:cNvGraphicFramePr>
            <a:graphicFrameLocks noGrp="1"/>
          </p:cNvGraphicFramePr>
          <p:nvPr>
            <p:ph idx="1"/>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Rounded Corners 1">
            <a:extLst>
              <a:ext uri="{FF2B5EF4-FFF2-40B4-BE49-F238E27FC236}">
                <a16:creationId xmlns:a16="http://schemas.microsoft.com/office/drawing/2014/main" id="{73607C8E-22A4-18CC-B9FD-E605B12F938A}"/>
              </a:ext>
            </a:extLst>
          </p:cNvPr>
          <p:cNvSpPr/>
          <p:nvPr/>
        </p:nvSpPr>
        <p:spPr>
          <a:xfrm>
            <a:off x="5624121" y="559813"/>
            <a:ext cx="6173409" cy="959021"/>
          </a:xfrm>
          <a:prstGeom prst="roundRect">
            <a:avLst>
              <a:gd name="adj" fmla="val 10000"/>
            </a:avLst>
          </a:prstGeom>
          <a:solidFill>
            <a:schemeClr val="accent1">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a:lstStyle/>
          <a:p>
            <a:endParaRPr lang="en-US"/>
          </a:p>
        </p:txBody>
      </p:sp>
    </p:spTree>
    <p:extLst>
      <p:ext uri="{BB962C8B-B14F-4D97-AF65-F5344CB8AC3E}">
        <p14:creationId xmlns:p14="http://schemas.microsoft.com/office/powerpoint/2010/main" val="204996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49D68-4DBB-9AF9-C943-14A5A6A22D2C}"/>
              </a:ext>
            </a:extLst>
          </p:cNvPr>
          <p:cNvSpPr>
            <a:spLocks noGrp="1"/>
          </p:cNvSpPr>
          <p:nvPr>
            <p:ph type="title"/>
          </p:nvPr>
        </p:nvSpPr>
        <p:spPr/>
        <p:txBody>
          <a:bodyPr>
            <a:normAutofit/>
          </a:bodyPr>
          <a:lstStyle/>
          <a:p>
            <a:r>
              <a:rPr lang="en-US" sz="3600" dirty="0"/>
              <a:t>2.1. Simulation </a:t>
            </a:r>
            <a:r>
              <a:rPr lang="en-US" sz="3600" dirty="0">
                <a:hlinkClick r:id="rId2" action="ppaction://hlinksldjump"/>
              </a:rPr>
              <a:t>[4]</a:t>
            </a:r>
            <a:endParaRPr lang="en-US" sz="3600" dirty="0"/>
          </a:p>
        </p:txBody>
      </p:sp>
      <p:sp>
        <p:nvSpPr>
          <p:cNvPr id="3" name="Content Placeholder 2">
            <a:extLst>
              <a:ext uri="{FF2B5EF4-FFF2-40B4-BE49-F238E27FC236}">
                <a16:creationId xmlns:a16="http://schemas.microsoft.com/office/drawing/2014/main" id="{02F4354D-8B50-867A-A7CD-62C7BDB4E21D}"/>
              </a:ext>
            </a:extLst>
          </p:cNvPr>
          <p:cNvSpPr>
            <a:spLocks noGrp="1"/>
          </p:cNvSpPr>
          <p:nvPr>
            <p:ph idx="1"/>
          </p:nvPr>
        </p:nvSpPr>
        <p:spPr/>
        <p:txBody>
          <a:bodyPr>
            <a:normAutofit fontScale="77500" lnSpcReduction="20000"/>
          </a:bodyPr>
          <a:lstStyle/>
          <a:p>
            <a:endParaRPr lang="en-US" dirty="0"/>
          </a:p>
          <a:p>
            <a:pPr marL="0" indent="0">
              <a:buNone/>
            </a:pPr>
            <a:r>
              <a:rPr lang="en-US" dirty="0"/>
              <a:t>A simulation represents how a system works, helping in decision-making by testing various scenarios.</a:t>
            </a:r>
          </a:p>
          <a:p>
            <a:endParaRPr lang="en-US" dirty="0"/>
          </a:p>
          <a:p>
            <a:pPr marL="279400" indent="-279400">
              <a:buNone/>
            </a:pPr>
            <a:r>
              <a:rPr lang="en-US" dirty="0"/>
              <a:t>Applications:</a:t>
            </a:r>
            <a:br>
              <a:rPr lang="en-US" dirty="0"/>
            </a:br>
            <a:r>
              <a:rPr lang="en-US" dirty="0"/>
              <a:t>Used in performance enhancement, process optimization, safety assurance, theoretical testing, training, and entertainment.</a:t>
            </a:r>
          </a:p>
          <a:p>
            <a:endParaRPr lang="en-US" dirty="0"/>
          </a:p>
          <a:p>
            <a:pPr marL="0" indent="0">
              <a:buNone/>
            </a:pPr>
            <a:r>
              <a:rPr lang="en-US" dirty="0"/>
              <a:t>Benefits:</a:t>
            </a:r>
          </a:p>
          <a:p>
            <a:pPr indent="3175"/>
            <a:r>
              <a:rPr lang="en-US" dirty="0"/>
              <a:t>Safe and cost-effective for inaccessible or conceptual systems.</a:t>
            </a:r>
          </a:p>
          <a:p>
            <a:pPr indent="3175"/>
            <a:r>
              <a:rPr lang="en-US" dirty="0"/>
              <a:t>Provides insights without real-world risks.</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A60EF8F2-4DC9-90FF-49A2-6F3464D676FB}"/>
              </a:ext>
            </a:extLst>
          </p:cNvPr>
          <p:cNvSpPr>
            <a:spLocks noGrp="1"/>
          </p:cNvSpPr>
          <p:nvPr>
            <p:ph type="dt" sz="half" idx="10"/>
          </p:nvPr>
        </p:nvSpPr>
        <p:spPr/>
        <p:txBody>
          <a:bodyPr/>
          <a:lstStyle/>
          <a:p>
            <a:fld id="{74A34D33-D770-4C75-B864-FDCF1CA81660}" type="datetime2">
              <a:rPr lang="en-US" smtClean="0"/>
              <a:t>Friday, June 13, 2025</a:t>
            </a:fld>
            <a:endParaRPr lang="en-US"/>
          </a:p>
        </p:txBody>
      </p:sp>
      <p:sp>
        <p:nvSpPr>
          <p:cNvPr id="5" name="Footer Placeholder 4">
            <a:extLst>
              <a:ext uri="{FF2B5EF4-FFF2-40B4-BE49-F238E27FC236}">
                <a16:creationId xmlns:a16="http://schemas.microsoft.com/office/drawing/2014/main" id="{4313637A-3961-EB4B-A028-201EC0A24CF3}"/>
              </a:ext>
            </a:extLst>
          </p:cNvPr>
          <p:cNvSpPr>
            <a:spLocks noGrp="1"/>
          </p:cNvSpPr>
          <p:nvPr>
            <p:ph type="ftr" sz="quarter" idx="11"/>
          </p:nvPr>
        </p:nvSpPr>
        <p:spPr/>
        <p:txBody>
          <a:bodyPr/>
          <a:lstStyle/>
          <a:p>
            <a:r>
              <a:rPr lang="en-US"/>
              <a:t>Traffic MANAGER</a:t>
            </a:r>
          </a:p>
        </p:txBody>
      </p:sp>
      <p:sp>
        <p:nvSpPr>
          <p:cNvPr id="6" name="Slide Number Placeholder 5">
            <a:extLst>
              <a:ext uri="{FF2B5EF4-FFF2-40B4-BE49-F238E27FC236}">
                <a16:creationId xmlns:a16="http://schemas.microsoft.com/office/drawing/2014/main" id="{71586C40-546D-918C-C326-3B1FAB11D530}"/>
              </a:ext>
            </a:extLst>
          </p:cNvPr>
          <p:cNvSpPr>
            <a:spLocks noGrp="1"/>
          </p:cNvSpPr>
          <p:nvPr>
            <p:ph type="sldNum" sz="quarter" idx="12"/>
          </p:nvPr>
        </p:nvSpPr>
        <p:spPr/>
        <p:txBody>
          <a:bodyPr/>
          <a:lstStyle/>
          <a:p>
            <a:fld id="{73B850FF-6169-4056-8077-06FFA93A5366}" type="slidenum">
              <a:rPr lang="en-US" smtClean="0"/>
              <a:t>16</a:t>
            </a:fld>
            <a:endParaRPr lang="en-US"/>
          </a:p>
        </p:txBody>
      </p:sp>
    </p:spTree>
    <p:extLst>
      <p:ext uri="{BB962C8B-B14F-4D97-AF65-F5344CB8AC3E}">
        <p14:creationId xmlns:p14="http://schemas.microsoft.com/office/powerpoint/2010/main" val="353391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7D673-7C62-4BA4-7A51-3DE263229CAC}"/>
              </a:ext>
            </a:extLst>
          </p:cNvPr>
          <p:cNvSpPr>
            <a:spLocks noGrp="1"/>
          </p:cNvSpPr>
          <p:nvPr>
            <p:ph type="title"/>
          </p:nvPr>
        </p:nvSpPr>
        <p:spPr/>
        <p:txBody>
          <a:bodyPr>
            <a:normAutofit/>
          </a:bodyPr>
          <a:lstStyle/>
          <a:p>
            <a:r>
              <a:rPr lang="en-US" sz="3600" dirty="0"/>
              <a:t>2.1. Simulation </a:t>
            </a:r>
            <a:r>
              <a:rPr lang="en-US" sz="3600" dirty="0">
                <a:hlinkClick r:id="rId2" action="ppaction://hlinksldjump"/>
              </a:rPr>
              <a:t>[5] </a:t>
            </a:r>
            <a:r>
              <a:rPr lang="en-US" sz="3600" dirty="0"/>
              <a:t>(Cont.)</a:t>
            </a:r>
          </a:p>
        </p:txBody>
      </p:sp>
      <p:sp>
        <p:nvSpPr>
          <p:cNvPr id="3" name="Content Placeholder 2">
            <a:extLst>
              <a:ext uri="{FF2B5EF4-FFF2-40B4-BE49-F238E27FC236}">
                <a16:creationId xmlns:a16="http://schemas.microsoft.com/office/drawing/2014/main" id="{35954FF0-4F73-9685-48CF-120FC5284E78}"/>
              </a:ext>
            </a:extLst>
          </p:cNvPr>
          <p:cNvSpPr>
            <a:spLocks noGrp="1"/>
          </p:cNvSpPr>
          <p:nvPr>
            <p:ph idx="1"/>
          </p:nvPr>
        </p:nvSpPr>
        <p:spPr/>
        <p:txBody>
          <a:bodyPr>
            <a:normAutofit fontScale="62500" lnSpcReduction="20000"/>
          </a:bodyPr>
          <a:lstStyle/>
          <a:p>
            <a:pPr marL="0" indent="0">
              <a:buNone/>
            </a:pPr>
            <a:r>
              <a:rPr lang="en-US" dirty="0"/>
              <a:t>Simulating systems involves various frameworks tailored to specific applications. In the field of traffic optimization, some popular frameworks include:</a:t>
            </a:r>
          </a:p>
          <a:p>
            <a:endParaRPr lang="en-US" dirty="0"/>
          </a:p>
          <a:p>
            <a:r>
              <a:rPr lang="en-US" dirty="0"/>
              <a:t>SUMO: An open-source traffic simulation framework widely used in research and related work. Its free availability makes it a suitable choice for our project, and we will provide an explanation of its application.</a:t>
            </a:r>
          </a:p>
          <a:p>
            <a:endParaRPr lang="en-US" dirty="0"/>
          </a:p>
          <a:p>
            <a:r>
              <a:rPr lang="en-US" dirty="0"/>
              <a:t>PTV </a:t>
            </a:r>
            <a:r>
              <a:rPr lang="en-US" dirty="0" err="1"/>
              <a:t>Vissim</a:t>
            </a:r>
            <a:r>
              <a:rPr lang="en-US" dirty="0"/>
              <a:t>: A commercial traffic simulation framework that offers advanced features such as 3D visualization, pedestrian simulation, and seamless integration with other PTV software.</a:t>
            </a:r>
          </a:p>
          <a:p>
            <a:endParaRPr lang="en-US" dirty="0"/>
          </a:p>
          <a:p>
            <a:r>
              <a:rPr lang="en-US" dirty="0"/>
              <a:t>Additionally, Gym is commonly used in reinforcement learning due to its ease of integration and user-friendly environment, making it ideal for training AI models in traffic-related applications.</a:t>
            </a:r>
          </a:p>
          <a:p>
            <a:endParaRPr lang="en-US" dirty="0"/>
          </a:p>
        </p:txBody>
      </p:sp>
      <p:sp>
        <p:nvSpPr>
          <p:cNvPr id="4" name="Date Placeholder 3">
            <a:extLst>
              <a:ext uri="{FF2B5EF4-FFF2-40B4-BE49-F238E27FC236}">
                <a16:creationId xmlns:a16="http://schemas.microsoft.com/office/drawing/2014/main" id="{193B67FF-50A8-A0B9-F3A5-11C5D1911047}"/>
              </a:ext>
            </a:extLst>
          </p:cNvPr>
          <p:cNvSpPr>
            <a:spLocks noGrp="1"/>
          </p:cNvSpPr>
          <p:nvPr>
            <p:ph type="dt" sz="half" idx="10"/>
          </p:nvPr>
        </p:nvSpPr>
        <p:spPr/>
        <p:txBody>
          <a:bodyPr/>
          <a:lstStyle/>
          <a:p>
            <a:fld id="{74A34D33-D770-4C75-B864-FDCF1CA81660}" type="datetime2">
              <a:rPr lang="en-US" smtClean="0"/>
              <a:t>Friday, June 13, 2025</a:t>
            </a:fld>
            <a:endParaRPr lang="en-US"/>
          </a:p>
        </p:txBody>
      </p:sp>
      <p:sp>
        <p:nvSpPr>
          <p:cNvPr id="5" name="Footer Placeholder 4">
            <a:extLst>
              <a:ext uri="{FF2B5EF4-FFF2-40B4-BE49-F238E27FC236}">
                <a16:creationId xmlns:a16="http://schemas.microsoft.com/office/drawing/2014/main" id="{DEE4C8F9-4718-12B2-9AA9-D7E71EE08690}"/>
              </a:ext>
            </a:extLst>
          </p:cNvPr>
          <p:cNvSpPr>
            <a:spLocks noGrp="1"/>
          </p:cNvSpPr>
          <p:nvPr>
            <p:ph type="ftr" sz="quarter" idx="11"/>
          </p:nvPr>
        </p:nvSpPr>
        <p:spPr/>
        <p:txBody>
          <a:bodyPr/>
          <a:lstStyle/>
          <a:p>
            <a:r>
              <a:rPr lang="en-US"/>
              <a:t>Traffic MANAGER</a:t>
            </a:r>
          </a:p>
        </p:txBody>
      </p:sp>
      <p:sp>
        <p:nvSpPr>
          <p:cNvPr id="6" name="Slide Number Placeholder 5">
            <a:extLst>
              <a:ext uri="{FF2B5EF4-FFF2-40B4-BE49-F238E27FC236}">
                <a16:creationId xmlns:a16="http://schemas.microsoft.com/office/drawing/2014/main" id="{411EAE00-8D0D-9A4B-12D8-1AE7B0595809}"/>
              </a:ext>
            </a:extLst>
          </p:cNvPr>
          <p:cNvSpPr>
            <a:spLocks noGrp="1"/>
          </p:cNvSpPr>
          <p:nvPr>
            <p:ph type="sldNum" sz="quarter" idx="12"/>
          </p:nvPr>
        </p:nvSpPr>
        <p:spPr/>
        <p:txBody>
          <a:bodyPr/>
          <a:lstStyle/>
          <a:p>
            <a:fld id="{73B850FF-6169-4056-8077-06FFA93A5366}" type="slidenum">
              <a:rPr lang="en-US" smtClean="0"/>
              <a:t>17</a:t>
            </a:fld>
            <a:endParaRPr lang="en-US"/>
          </a:p>
        </p:txBody>
      </p:sp>
    </p:spTree>
    <p:extLst>
      <p:ext uri="{BB962C8B-B14F-4D97-AF65-F5344CB8AC3E}">
        <p14:creationId xmlns:p14="http://schemas.microsoft.com/office/powerpoint/2010/main" val="399683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6B492-5D99-F188-B3DE-BD95033FA40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EAEFCFB-C1B6-9744-B710-6A8C3D6578D8}"/>
              </a:ext>
            </a:extLst>
          </p:cNvPr>
          <p:cNvSpPr>
            <a:spLocks noGrp="1"/>
          </p:cNvSpPr>
          <p:nvPr>
            <p:ph type="title"/>
          </p:nvPr>
        </p:nvSpPr>
        <p:spPr>
          <a:xfrm>
            <a:off x="1198182" y="559813"/>
            <a:ext cx="3980254" cy="5577934"/>
          </a:xfrm>
        </p:spPr>
        <p:txBody>
          <a:bodyPr>
            <a:normAutofit/>
          </a:bodyPr>
          <a:lstStyle/>
          <a:p>
            <a:r>
              <a:rPr lang="en-US" dirty="0"/>
              <a:t>2. Scientific Background</a:t>
            </a:r>
          </a:p>
        </p:txBody>
      </p:sp>
      <p:sp>
        <p:nvSpPr>
          <p:cNvPr id="3" name="Date Placeholder 2">
            <a:extLst>
              <a:ext uri="{FF2B5EF4-FFF2-40B4-BE49-F238E27FC236}">
                <a16:creationId xmlns:a16="http://schemas.microsoft.com/office/drawing/2014/main" id="{3023CB8B-86FD-9B1D-035D-48DDF84BE0EA}"/>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42D6DAB9-A1D0-D5D6-5A0C-15B29E9D24D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C659C27B-582F-9E3A-920C-DD6C0A6BAD20}"/>
              </a:ext>
            </a:extLst>
          </p:cNvPr>
          <p:cNvSpPr>
            <a:spLocks noGrp="1"/>
          </p:cNvSpPr>
          <p:nvPr>
            <p:ph type="sldNum" sz="quarter" idx="12"/>
          </p:nvPr>
        </p:nvSpPr>
        <p:spPr>
          <a:xfrm>
            <a:off x="9765323" y="6356349"/>
            <a:ext cx="1447800" cy="365125"/>
          </a:xfrm>
        </p:spPr>
        <p:txBody>
          <a:bodyPr>
            <a:normAutofit/>
          </a:bodyPr>
          <a:lstStyle/>
          <a:p>
            <a:pPr>
              <a:spcAft>
                <a:spcPts val="600"/>
              </a:spcAft>
            </a:pPr>
            <a:fld id="{73B850FF-6169-4056-8077-06FFA93A5366}" type="slidenum">
              <a:rPr lang="en-US" smtClean="0"/>
              <a:pPr>
                <a:spcAft>
                  <a:spcPts val="600"/>
                </a:spcAft>
              </a:pPr>
              <a:t>18</a:t>
            </a:fld>
            <a:endParaRPr lang="en-US" dirty="0"/>
          </a:p>
        </p:txBody>
      </p:sp>
      <p:graphicFrame>
        <p:nvGraphicFramePr>
          <p:cNvPr id="12" name="Content Placeholder 8">
            <a:extLst>
              <a:ext uri="{FF2B5EF4-FFF2-40B4-BE49-F238E27FC236}">
                <a16:creationId xmlns:a16="http://schemas.microsoft.com/office/drawing/2014/main" id="{01CC1D81-92F8-8355-3B66-97E66F9E8500}"/>
              </a:ext>
            </a:extLst>
          </p:cNvPr>
          <p:cNvGraphicFramePr>
            <a:graphicFrameLocks noGrp="1"/>
          </p:cNvGraphicFramePr>
          <p:nvPr>
            <p:ph idx="1"/>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Rounded Corners 1">
            <a:extLst>
              <a:ext uri="{FF2B5EF4-FFF2-40B4-BE49-F238E27FC236}">
                <a16:creationId xmlns:a16="http://schemas.microsoft.com/office/drawing/2014/main" id="{521011ED-32D8-96BF-BD3D-9B65EE366C9D}"/>
              </a:ext>
            </a:extLst>
          </p:cNvPr>
          <p:cNvSpPr/>
          <p:nvPr/>
        </p:nvSpPr>
        <p:spPr>
          <a:xfrm>
            <a:off x="5639540" y="1923664"/>
            <a:ext cx="6173409" cy="1175997"/>
          </a:xfrm>
          <a:prstGeom prst="roundRect">
            <a:avLst>
              <a:gd name="adj" fmla="val 10000"/>
            </a:avLst>
          </a:prstGeom>
          <a:solidFill>
            <a:schemeClr val="accent1">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a:lstStyle/>
          <a:p>
            <a:endParaRPr lang="en-US"/>
          </a:p>
        </p:txBody>
      </p:sp>
    </p:spTree>
    <p:extLst>
      <p:ext uri="{BB962C8B-B14F-4D97-AF65-F5344CB8AC3E}">
        <p14:creationId xmlns:p14="http://schemas.microsoft.com/office/powerpoint/2010/main" val="268876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308C8-6F2C-8F1B-CAD7-C996DF069F21}"/>
              </a:ext>
            </a:extLst>
          </p:cNvPr>
          <p:cNvSpPr>
            <a:spLocks noGrp="1"/>
          </p:cNvSpPr>
          <p:nvPr>
            <p:ph type="title"/>
          </p:nvPr>
        </p:nvSpPr>
        <p:spPr/>
        <p:txBody>
          <a:bodyPr>
            <a:normAutofit/>
          </a:bodyPr>
          <a:lstStyle/>
          <a:p>
            <a:r>
              <a:rPr lang="en-US" sz="3600" dirty="0"/>
              <a:t>2.2. Proximal Policy Optimization (PPO) </a:t>
            </a:r>
            <a:r>
              <a:rPr lang="en-US" sz="3600" dirty="0">
                <a:hlinkClick r:id="rId2" action="ppaction://hlinksldjump"/>
              </a:rPr>
              <a:t>[6] , [7,2019] </a:t>
            </a:r>
            <a:endParaRPr lang="en-US" sz="3600" dirty="0"/>
          </a:p>
        </p:txBody>
      </p:sp>
      <p:sp>
        <p:nvSpPr>
          <p:cNvPr id="3" name="Content Placeholder 2">
            <a:extLst>
              <a:ext uri="{FF2B5EF4-FFF2-40B4-BE49-F238E27FC236}">
                <a16:creationId xmlns:a16="http://schemas.microsoft.com/office/drawing/2014/main" id="{0F25DD0C-99E5-EB1D-E943-6DE25DD2B1CC}"/>
              </a:ext>
            </a:extLst>
          </p:cNvPr>
          <p:cNvSpPr>
            <a:spLocks noGrp="1"/>
          </p:cNvSpPr>
          <p:nvPr>
            <p:ph idx="1"/>
          </p:nvPr>
        </p:nvSpPr>
        <p:spPr/>
        <p:txBody>
          <a:bodyPr>
            <a:normAutofit fontScale="77500" lnSpcReduction="20000"/>
          </a:bodyPr>
          <a:lstStyle/>
          <a:p>
            <a:pPr>
              <a:buNone/>
            </a:pPr>
            <a:r>
              <a:rPr lang="en-US" dirty="0"/>
              <a:t>🧠 Reinforcement Learning: Two Main Approaches</a:t>
            </a:r>
          </a:p>
          <a:p>
            <a:pPr>
              <a:buNone/>
            </a:pPr>
            <a:r>
              <a:rPr lang="en-US" dirty="0"/>
              <a:t>✅ Policy-Based Methods</a:t>
            </a:r>
          </a:p>
          <a:p>
            <a:pPr>
              <a:buFont typeface="Arial" panose="020B0604020202020204" pitchFamily="34" charset="0"/>
              <a:buChar char="•"/>
            </a:pPr>
            <a:r>
              <a:rPr lang="en-US" dirty="0"/>
              <a:t>Learn directly how to act in each state.</a:t>
            </a:r>
          </a:p>
          <a:p>
            <a:pPr>
              <a:buFont typeface="Arial" panose="020B0604020202020204" pitchFamily="34" charset="0"/>
              <a:buChar char="•"/>
            </a:pPr>
            <a:r>
              <a:rPr lang="en-US" dirty="0"/>
              <a:t>Two types:</a:t>
            </a:r>
          </a:p>
          <a:p>
            <a:pPr marL="742950" lvl="1" indent="-285750">
              <a:buFont typeface="Arial" panose="020B0604020202020204" pitchFamily="34" charset="0"/>
              <a:buChar char="•"/>
            </a:pPr>
            <a:r>
              <a:rPr lang="en-US" dirty="0"/>
              <a:t>Deterministic: Always picks the same action for a state.</a:t>
            </a:r>
          </a:p>
          <a:p>
            <a:pPr marL="742950" lvl="1" indent="-285750">
              <a:buFont typeface="Arial" panose="020B0604020202020204" pitchFamily="34" charset="0"/>
              <a:buChar char="•"/>
            </a:pPr>
            <a:r>
              <a:rPr lang="en-US" dirty="0"/>
              <a:t>Stochastic: Picks actions randomly based on probabilities.</a:t>
            </a:r>
          </a:p>
          <a:p>
            <a:pPr>
              <a:buNone/>
            </a:pPr>
            <a:r>
              <a:rPr lang="en-US" dirty="0"/>
              <a:t>📊 Value-Based Methods</a:t>
            </a:r>
          </a:p>
          <a:p>
            <a:pPr>
              <a:buFont typeface="Arial" panose="020B0604020202020204" pitchFamily="34" charset="0"/>
              <a:buChar char="•"/>
            </a:pPr>
            <a:r>
              <a:rPr lang="en-US" dirty="0"/>
              <a:t>Learn how good it is to be in a state or take an action.</a:t>
            </a:r>
          </a:p>
          <a:p>
            <a:pPr>
              <a:buFont typeface="Arial" panose="020B0604020202020204" pitchFamily="34" charset="0"/>
              <a:buChar char="•"/>
            </a:pPr>
            <a:r>
              <a:rPr lang="en-US" dirty="0"/>
              <a:t>Two key functions:</a:t>
            </a:r>
          </a:p>
          <a:p>
            <a:pPr marL="742950" lvl="1" indent="-285750">
              <a:buFont typeface="Arial" panose="020B0604020202020204" pitchFamily="34" charset="0"/>
              <a:buChar char="•"/>
            </a:pPr>
            <a:r>
              <a:rPr lang="en-US" dirty="0"/>
              <a:t>V(s): How good is a state?</a:t>
            </a:r>
          </a:p>
          <a:p>
            <a:pPr marL="742950" lvl="1" indent="-285750">
              <a:buFont typeface="Arial" panose="020B0604020202020204" pitchFamily="34" charset="0"/>
              <a:buChar char="•"/>
            </a:pPr>
            <a:r>
              <a:rPr lang="en-US" dirty="0"/>
              <a:t>Q(s, a): How good is an action in a state?</a:t>
            </a:r>
          </a:p>
        </p:txBody>
      </p:sp>
      <p:sp>
        <p:nvSpPr>
          <p:cNvPr id="4" name="Date Placeholder 3">
            <a:extLst>
              <a:ext uri="{FF2B5EF4-FFF2-40B4-BE49-F238E27FC236}">
                <a16:creationId xmlns:a16="http://schemas.microsoft.com/office/drawing/2014/main" id="{FDB97DD7-49D8-A0E5-58D0-FDAEC0F36E9C}"/>
              </a:ext>
            </a:extLst>
          </p:cNvPr>
          <p:cNvSpPr>
            <a:spLocks noGrp="1"/>
          </p:cNvSpPr>
          <p:nvPr>
            <p:ph type="dt" sz="half" idx="10"/>
          </p:nvPr>
        </p:nvSpPr>
        <p:spPr/>
        <p:txBody>
          <a:bodyPr/>
          <a:lstStyle/>
          <a:p>
            <a:fld id="{74A34D33-D770-4C75-B864-FDCF1CA81660}" type="datetime2">
              <a:rPr lang="en-US" smtClean="0"/>
              <a:t>Friday, June 13, 2025</a:t>
            </a:fld>
            <a:endParaRPr lang="en-US"/>
          </a:p>
        </p:txBody>
      </p:sp>
      <p:sp>
        <p:nvSpPr>
          <p:cNvPr id="5" name="Footer Placeholder 4">
            <a:extLst>
              <a:ext uri="{FF2B5EF4-FFF2-40B4-BE49-F238E27FC236}">
                <a16:creationId xmlns:a16="http://schemas.microsoft.com/office/drawing/2014/main" id="{B2679D7F-9E1F-84E6-D159-E4E82EFEC8FF}"/>
              </a:ext>
            </a:extLst>
          </p:cNvPr>
          <p:cNvSpPr>
            <a:spLocks noGrp="1"/>
          </p:cNvSpPr>
          <p:nvPr>
            <p:ph type="ftr" sz="quarter" idx="11"/>
          </p:nvPr>
        </p:nvSpPr>
        <p:spPr/>
        <p:txBody>
          <a:bodyPr/>
          <a:lstStyle/>
          <a:p>
            <a:r>
              <a:rPr lang="en-US"/>
              <a:t>Traffic MANAGER</a:t>
            </a:r>
          </a:p>
        </p:txBody>
      </p:sp>
      <p:sp>
        <p:nvSpPr>
          <p:cNvPr id="6" name="Slide Number Placeholder 5">
            <a:extLst>
              <a:ext uri="{FF2B5EF4-FFF2-40B4-BE49-F238E27FC236}">
                <a16:creationId xmlns:a16="http://schemas.microsoft.com/office/drawing/2014/main" id="{B7B94800-21F4-68AC-33D3-052E4CEB3F6F}"/>
              </a:ext>
            </a:extLst>
          </p:cNvPr>
          <p:cNvSpPr>
            <a:spLocks noGrp="1"/>
          </p:cNvSpPr>
          <p:nvPr>
            <p:ph type="sldNum" sz="quarter" idx="12"/>
          </p:nvPr>
        </p:nvSpPr>
        <p:spPr/>
        <p:txBody>
          <a:bodyPr/>
          <a:lstStyle/>
          <a:p>
            <a:fld id="{73B850FF-6169-4056-8077-06FFA93A5366}" type="slidenum">
              <a:rPr lang="en-US" smtClean="0"/>
              <a:t>19</a:t>
            </a:fld>
            <a:endParaRPr lang="en-US"/>
          </a:p>
        </p:txBody>
      </p:sp>
    </p:spTree>
    <p:extLst>
      <p:ext uri="{BB962C8B-B14F-4D97-AF65-F5344CB8AC3E}">
        <p14:creationId xmlns:p14="http://schemas.microsoft.com/office/powerpoint/2010/main" val="320987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F407BF-CE4C-DE1E-E177-A86269878F24}"/>
              </a:ext>
            </a:extLst>
          </p:cNvPr>
          <p:cNvSpPr>
            <a:spLocks noGrp="1"/>
          </p:cNvSpPr>
          <p:nvPr>
            <p:ph type="dt" sz="half" idx="10"/>
          </p:nvPr>
        </p:nvSpPr>
        <p:spPr/>
        <p:txBody>
          <a:bodyPr/>
          <a:lstStyle/>
          <a:p>
            <a:fld id="{74A34D33-D770-4C75-B864-FDCF1CA81660}" type="datetime2">
              <a:rPr lang="en-US" smtClean="0"/>
              <a:t>Friday, June 13, 2025</a:t>
            </a:fld>
            <a:endParaRPr lang="en-US"/>
          </a:p>
        </p:txBody>
      </p:sp>
      <p:sp>
        <p:nvSpPr>
          <p:cNvPr id="5" name="Footer Placeholder 4">
            <a:extLst>
              <a:ext uri="{FF2B5EF4-FFF2-40B4-BE49-F238E27FC236}">
                <a16:creationId xmlns:a16="http://schemas.microsoft.com/office/drawing/2014/main" id="{80AA491E-7E45-FE6E-E3C3-F65D1D23BB52}"/>
              </a:ext>
            </a:extLst>
          </p:cNvPr>
          <p:cNvSpPr>
            <a:spLocks noGrp="1"/>
          </p:cNvSpPr>
          <p:nvPr>
            <p:ph type="ftr" sz="quarter" idx="11"/>
          </p:nvPr>
        </p:nvSpPr>
        <p:spPr/>
        <p:txBody>
          <a:bodyPr/>
          <a:lstStyle/>
          <a:p>
            <a:r>
              <a:rPr lang="en-US"/>
              <a:t>Traffic MANAGER</a:t>
            </a:r>
          </a:p>
        </p:txBody>
      </p:sp>
      <p:sp>
        <p:nvSpPr>
          <p:cNvPr id="6" name="Slide Number Placeholder 5">
            <a:extLst>
              <a:ext uri="{FF2B5EF4-FFF2-40B4-BE49-F238E27FC236}">
                <a16:creationId xmlns:a16="http://schemas.microsoft.com/office/drawing/2014/main" id="{67AC3243-9698-ADA8-FB14-2DCE220AF27F}"/>
              </a:ext>
            </a:extLst>
          </p:cNvPr>
          <p:cNvSpPr>
            <a:spLocks noGrp="1"/>
          </p:cNvSpPr>
          <p:nvPr>
            <p:ph type="sldNum" sz="quarter" idx="12"/>
          </p:nvPr>
        </p:nvSpPr>
        <p:spPr/>
        <p:txBody>
          <a:bodyPr/>
          <a:lstStyle/>
          <a:p>
            <a:fld id="{73B850FF-6169-4056-8077-06FFA93A5366}" type="slidenum">
              <a:rPr lang="en-US" smtClean="0"/>
              <a:t>2</a:t>
            </a:fld>
            <a:endParaRPr lang="en-US"/>
          </a:p>
        </p:txBody>
      </p:sp>
      <p:sp>
        <p:nvSpPr>
          <p:cNvPr id="7" name="Google Shape;93;p1">
            <a:extLst>
              <a:ext uri="{FF2B5EF4-FFF2-40B4-BE49-F238E27FC236}">
                <a16:creationId xmlns:a16="http://schemas.microsoft.com/office/drawing/2014/main" id="{095AFF57-B622-4745-70C7-0EAC437B8E3A}"/>
              </a:ext>
            </a:extLst>
          </p:cNvPr>
          <p:cNvSpPr txBox="1">
            <a:spLocks/>
          </p:cNvSpPr>
          <p:nvPr/>
        </p:nvSpPr>
        <p:spPr>
          <a:xfrm>
            <a:off x="574729" y="223964"/>
            <a:ext cx="10515600" cy="1064841"/>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Traffic Manager</a:t>
            </a:r>
            <a:endParaRPr lang="en-US" b="1" dirty="0"/>
          </a:p>
        </p:txBody>
      </p:sp>
      <p:sp>
        <p:nvSpPr>
          <p:cNvPr id="8" name="Google Shape;94;p1">
            <a:extLst>
              <a:ext uri="{FF2B5EF4-FFF2-40B4-BE49-F238E27FC236}">
                <a16:creationId xmlns:a16="http://schemas.microsoft.com/office/drawing/2014/main" id="{87F216F0-B07F-C2C6-BEBE-1184BF4EFAA8}"/>
              </a:ext>
            </a:extLst>
          </p:cNvPr>
          <p:cNvSpPr txBox="1">
            <a:spLocks/>
          </p:cNvSpPr>
          <p:nvPr/>
        </p:nvSpPr>
        <p:spPr>
          <a:xfrm>
            <a:off x="838200" y="1547450"/>
            <a:ext cx="5181600" cy="655991"/>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spcBef>
                <a:spcPts val="0"/>
              </a:spcBef>
              <a:buClr>
                <a:srgbClr val="000000"/>
              </a:buClr>
              <a:buSzPts val="2600"/>
              <a:buFont typeface="Avenir Next LT Pro" panose="020B0504020202020204" pitchFamily="34" charset="0"/>
              <a:buNone/>
            </a:pPr>
            <a:r>
              <a:rPr lang="en-US" sz="2600" b="1" dirty="0">
                <a:solidFill>
                  <a:srgbClr val="000000"/>
                </a:solidFill>
                <a:latin typeface="Libre Franklin"/>
                <a:ea typeface="Libre Franklin"/>
                <a:cs typeface="Libre Franklin"/>
                <a:sym typeface="Libre Franklin"/>
              </a:rPr>
              <a:t>Team</a:t>
            </a:r>
            <a:r>
              <a:rPr lang="en-US" sz="3600" b="1" dirty="0">
                <a:solidFill>
                  <a:srgbClr val="000000"/>
                </a:solidFill>
                <a:latin typeface="Libre Franklin"/>
                <a:ea typeface="Libre Franklin"/>
                <a:cs typeface="Libre Franklin"/>
                <a:sym typeface="Libre Franklin"/>
              </a:rPr>
              <a:t> </a:t>
            </a:r>
            <a:r>
              <a:rPr lang="en-US" sz="2600" b="1" dirty="0">
                <a:solidFill>
                  <a:srgbClr val="000000"/>
                </a:solidFill>
                <a:latin typeface="Libre Franklin"/>
                <a:ea typeface="Libre Franklin"/>
                <a:cs typeface="Libre Franklin"/>
                <a:sym typeface="Libre Franklin"/>
              </a:rPr>
              <a:t>Members</a:t>
            </a:r>
            <a:endParaRPr lang="en-US" sz="2600" dirty="0">
              <a:solidFill>
                <a:srgbClr val="000000"/>
              </a:solidFill>
              <a:latin typeface="Calibri"/>
              <a:ea typeface="Calibri"/>
              <a:cs typeface="Calibri"/>
              <a:sym typeface="Calibri"/>
            </a:endParaRPr>
          </a:p>
          <a:p>
            <a:pPr marL="0" indent="0">
              <a:lnSpc>
                <a:spcPct val="90000"/>
              </a:lnSpc>
              <a:buClr>
                <a:schemeClr val="dk1"/>
              </a:buClr>
              <a:buSzPts val="2600"/>
              <a:buFont typeface="Avenir Next LT Pro" panose="020B0504020202020204" pitchFamily="34" charset="0"/>
              <a:buNone/>
            </a:pPr>
            <a:endParaRPr lang="en-US" dirty="0"/>
          </a:p>
          <a:p>
            <a:pPr marL="0" indent="0">
              <a:lnSpc>
                <a:spcPct val="90000"/>
              </a:lnSpc>
              <a:buClr>
                <a:schemeClr val="dk1"/>
              </a:buClr>
              <a:buSzPts val="2600"/>
              <a:buFont typeface="Avenir Next LT Pro" panose="020B0504020202020204" pitchFamily="34" charset="0"/>
              <a:buNone/>
            </a:pPr>
            <a:endParaRPr lang="en-US" sz="2600" dirty="0">
              <a:latin typeface="Calibri"/>
              <a:ea typeface="Calibri"/>
              <a:cs typeface="Calibri"/>
              <a:sym typeface="Calibri"/>
            </a:endParaRPr>
          </a:p>
        </p:txBody>
      </p:sp>
      <p:sp>
        <p:nvSpPr>
          <p:cNvPr id="9" name="Google Shape;95;p1">
            <a:extLst>
              <a:ext uri="{FF2B5EF4-FFF2-40B4-BE49-F238E27FC236}">
                <a16:creationId xmlns:a16="http://schemas.microsoft.com/office/drawing/2014/main" id="{2B0AFFB8-BE1E-F8F6-8099-17EC9337BA71}"/>
              </a:ext>
            </a:extLst>
          </p:cNvPr>
          <p:cNvSpPr txBox="1">
            <a:spLocks/>
          </p:cNvSpPr>
          <p:nvPr/>
        </p:nvSpPr>
        <p:spPr>
          <a:xfrm>
            <a:off x="838200" y="4931763"/>
            <a:ext cx="8995348" cy="880075"/>
          </a:xfrm>
          <a:prstGeom prst="rect">
            <a:avLst/>
          </a:prstGeom>
          <a:noFill/>
          <a:ln>
            <a:noFill/>
          </a:ln>
        </p:spPr>
        <p:txBody>
          <a:bodyPr spcFirstLastPara="1" wrap="square" lIns="91425" tIns="45700" rIns="91425" bIns="45700" anchor="t" anchorCtr="0">
            <a:normAutofit lnSpcReduction="1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spcBef>
                <a:spcPts val="0"/>
              </a:spcBef>
              <a:buClr>
                <a:srgbClr val="000000"/>
              </a:buClr>
              <a:buSzPts val="2600"/>
              <a:buFont typeface="Avenir Next LT Pro" panose="020B0504020202020204" pitchFamily="34" charset="0"/>
              <a:buNone/>
            </a:pPr>
            <a:r>
              <a:rPr lang="en-US" sz="2600" b="1" dirty="0">
                <a:solidFill>
                  <a:srgbClr val="000000"/>
                </a:solidFill>
                <a:latin typeface="Libre Franklin"/>
                <a:ea typeface="Libre Franklin"/>
                <a:cs typeface="Libre Franklin"/>
                <a:sym typeface="Libre Franklin"/>
              </a:rPr>
              <a:t>Supervisor	</a:t>
            </a:r>
          </a:p>
          <a:p>
            <a:pPr marL="0" indent="0">
              <a:lnSpc>
                <a:spcPct val="90000"/>
              </a:lnSpc>
              <a:buClr>
                <a:schemeClr val="dk1"/>
              </a:buClr>
              <a:buSzPts val="2600"/>
              <a:buFont typeface="Avenir Next LT Pro" panose="020B0504020202020204" pitchFamily="34" charset="0"/>
              <a:buNone/>
            </a:pPr>
            <a:r>
              <a:rPr lang="en-US" sz="2600" b="1" dirty="0">
                <a:latin typeface="Libre Franklin"/>
                <a:ea typeface="Libre Franklin"/>
                <a:cs typeface="Libre Franklin"/>
                <a:sym typeface="Libre Franklin"/>
              </a:rPr>
              <a:t>Dr. Amira A. </a:t>
            </a:r>
            <a:r>
              <a:rPr lang="en-US" sz="2600" b="1" dirty="0" err="1">
                <a:latin typeface="Libre Franklin"/>
                <a:ea typeface="Libre Franklin"/>
                <a:cs typeface="Libre Franklin"/>
                <a:sym typeface="Libre Franklin"/>
              </a:rPr>
              <a:t>Alshazly</a:t>
            </a:r>
            <a:endParaRPr lang="en-US" sz="2600" b="1" dirty="0">
              <a:latin typeface="Libre Franklin"/>
              <a:ea typeface="Libre Franklin"/>
              <a:cs typeface="Libre Franklin"/>
              <a:sym typeface="Libre Franklin"/>
            </a:endParaRPr>
          </a:p>
          <a:p>
            <a:pPr marL="0" indent="0">
              <a:lnSpc>
                <a:spcPct val="90000"/>
              </a:lnSpc>
              <a:buClr>
                <a:schemeClr val="dk1"/>
              </a:buClr>
              <a:buSzPts val="3600"/>
              <a:buFont typeface="Avenir Next LT Pro" panose="020B0504020202020204" pitchFamily="34" charset="0"/>
              <a:buNone/>
            </a:pPr>
            <a:endParaRPr lang="en-US" sz="3600" dirty="0"/>
          </a:p>
        </p:txBody>
      </p:sp>
      <p:cxnSp>
        <p:nvCxnSpPr>
          <p:cNvPr id="10" name="Google Shape;97;p1">
            <a:extLst>
              <a:ext uri="{FF2B5EF4-FFF2-40B4-BE49-F238E27FC236}">
                <a16:creationId xmlns:a16="http://schemas.microsoft.com/office/drawing/2014/main" id="{D8AA95C1-A587-D705-0628-761E750E4301}"/>
              </a:ext>
            </a:extLst>
          </p:cNvPr>
          <p:cNvCxnSpPr/>
          <p:nvPr/>
        </p:nvCxnSpPr>
        <p:spPr>
          <a:xfrm>
            <a:off x="0" y="1439005"/>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11" name="Google Shape;98;p1">
            <a:extLst>
              <a:ext uri="{FF2B5EF4-FFF2-40B4-BE49-F238E27FC236}">
                <a16:creationId xmlns:a16="http://schemas.microsoft.com/office/drawing/2014/main" id="{DDF140E3-4393-05AC-AE33-A888E4F0E28B}"/>
              </a:ext>
            </a:extLst>
          </p:cNvPr>
          <p:cNvSpPr txBox="1"/>
          <p:nvPr/>
        </p:nvSpPr>
        <p:spPr>
          <a:xfrm>
            <a:off x="6019800" y="2203445"/>
            <a:ext cx="5925546" cy="2092840"/>
          </a:xfrm>
          <a:prstGeom prst="rect">
            <a:avLst/>
          </a:prstGeom>
        </p:spPr>
        <p:txBody>
          <a:bodyPr vert="horz" lIns="91440" tIns="45720" rIns="91440" bIns="45720" rtlCol="0">
            <a:normAutofit fontScale="92500" lnSpcReduction="10000"/>
          </a:bodyPr>
          <a:lstStyle>
            <a:defPPr>
              <a:defRPr lang="en-US"/>
            </a:defPPr>
            <a:lvl1pPr marL="228600" indent="-228600">
              <a:lnSpc>
                <a:spcPct val="110000"/>
              </a:lnSpc>
              <a:spcBef>
                <a:spcPts val="1000"/>
              </a:spcBef>
              <a:buClr>
                <a:schemeClr val="accent5"/>
              </a:buClr>
              <a:buFont typeface="Avenir Next LT Pro" panose="020B0504020202020204" pitchFamily="34" charset="0"/>
              <a:buChar char="+"/>
              <a:defRPr sz="2800">
                <a:solidFill>
                  <a:schemeClr val="tx2"/>
                </a:solidFill>
              </a:defRPr>
            </a:lvl1pPr>
            <a:lvl2pPr marL="685800"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dirty="0">
                <a:sym typeface="Calibri"/>
              </a:rPr>
              <a:t>Mayan Islam Mohammed</a:t>
            </a:r>
            <a:endParaRPr sz="2000" dirty="0">
              <a:sym typeface="Calibri"/>
            </a:endParaRPr>
          </a:p>
          <a:p>
            <a:r>
              <a:rPr lang="en-US" sz="2000" dirty="0">
                <a:sym typeface="Calibri"/>
              </a:rPr>
              <a:t>Mostafa Hussian Mostafa</a:t>
            </a:r>
            <a:endParaRPr sz="2000" dirty="0"/>
          </a:p>
          <a:p>
            <a:r>
              <a:rPr lang="en-US" sz="2000" dirty="0">
                <a:sym typeface="Calibri"/>
              </a:rPr>
              <a:t>Remon Ehab Ramses</a:t>
            </a:r>
            <a:endParaRPr sz="2000" dirty="0">
              <a:sym typeface="Calibri"/>
            </a:endParaRPr>
          </a:p>
          <a:p>
            <a:r>
              <a:rPr lang="en-US" sz="2000" dirty="0">
                <a:sym typeface="Calibri"/>
              </a:rPr>
              <a:t>Taha Fawzy Elshrif </a:t>
            </a:r>
            <a:endParaRPr sz="2000" dirty="0"/>
          </a:p>
          <a:p>
            <a:r>
              <a:rPr lang="en-US" sz="2000" dirty="0">
                <a:sym typeface="Calibri"/>
              </a:rPr>
              <a:t>Youssef Ibrahim Hanfy</a:t>
            </a:r>
            <a:endParaRPr sz="2000" dirty="0">
              <a:sym typeface="Calibri"/>
            </a:endParaRPr>
          </a:p>
        </p:txBody>
      </p:sp>
      <p:sp>
        <p:nvSpPr>
          <p:cNvPr id="12" name="Google Shape;101;p1">
            <a:extLst>
              <a:ext uri="{FF2B5EF4-FFF2-40B4-BE49-F238E27FC236}">
                <a16:creationId xmlns:a16="http://schemas.microsoft.com/office/drawing/2014/main" id="{57B92A6A-FC1A-6F0D-7B23-26578BAC4350}"/>
              </a:ext>
            </a:extLst>
          </p:cNvPr>
          <p:cNvSpPr txBox="1"/>
          <p:nvPr/>
        </p:nvSpPr>
        <p:spPr>
          <a:xfrm>
            <a:off x="838200" y="2203445"/>
            <a:ext cx="5925546" cy="2092840"/>
          </a:xfrm>
          <a:prstGeom prst="rect">
            <a:avLst/>
          </a:prstGeom>
        </p:spPr>
        <p:txBody>
          <a:bodyPr vert="horz" lIns="91440" tIns="45720" rIns="91440" bIns="45720" rtlCol="0">
            <a:normAutofit fontScale="92500" lnSpcReduction="10000"/>
          </a:bodyPr>
          <a:lstStyle>
            <a:defPPr>
              <a:defRPr lang="en-US"/>
            </a:defPPr>
            <a:lvl1pPr marL="228600" indent="-228600">
              <a:lnSpc>
                <a:spcPct val="110000"/>
              </a:lnSpc>
              <a:spcBef>
                <a:spcPts val="1000"/>
              </a:spcBef>
              <a:buClr>
                <a:schemeClr val="accent5"/>
              </a:buClr>
              <a:buFont typeface="Avenir Next LT Pro" panose="020B0504020202020204" pitchFamily="34" charset="0"/>
              <a:buChar char="+"/>
              <a:defRPr sz="2800">
                <a:solidFill>
                  <a:schemeClr val="tx2"/>
                </a:solidFill>
              </a:defRPr>
            </a:lvl1pPr>
            <a:lvl2pPr marL="685800"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dirty="0">
                <a:sym typeface="Calibri"/>
              </a:rPr>
              <a:t>Ahmed Ibrahim Hassan</a:t>
            </a:r>
            <a:endParaRPr sz="2000" dirty="0"/>
          </a:p>
          <a:p>
            <a:r>
              <a:rPr lang="en-US" sz="2000" dirty="0">
                <a:sym typeface="Calibri"/>
              </a:rPr>
              <a:t>Bichay Adel Ramses </a:t>
            </a:r>
            <a:endParaRPr sz="2000" dirty="0"/>
          </a:p>
          <a:p>
            <a:r>
              <a:rPr lang="en-US" sz="2000" dirty="0">
                <a:sym typeface="Calibri"/>
              </a:rPr>
              <a:t>Emad Mohammed Fawzy</a:t>
            </a:r>
            <a:endParaRPr sz="2000" dirty="0"/>
          </a:p>
          <a:p>
            <a:r>
              <a:rPr lang="en-US" sz="2000" dirty="0" err="1">
                <a:sym typeface="Calibri"/>
              </a:rPr>
              <a:t>Kerolss</a:t>
            </a:r>
            <a:r>
              <a:rPr lang="en-US" sz="2000" dirty="0">
                <a:sym typeface="Calibri"/>
              </a:rPr>
              <a:t> Bolis Shehata</a:t>
            </a:r>
            <a:endParaRPr sz="2000" dirty="0"/>
          </a:p>
          <a:p>
            <a:r>
              <a:rPr lang="en-US" sz="2000" dirty="0">
                <a:sym typeface="Calibri"/>
              </a:rPr>
              <a:t>Marwa Shebl Mohammed</a:t>
            </a:r>
            <a:endParaRPr sz="2000" dirty="0"/>
          </a:p>
        </p:txBody>
      </p:sp>
    </p:spTree>
    <p:extLst>
      <p:ext uri="{BB962C8B-B14F-4D97-AF65-F5344CB8AC3E}">
        <p14:creationId xmlns:p14="http://schemas.microsoft.com/office/powerpoint/2010/main" val="96669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2E63A-34E7-5F91-62D3-1725719B86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6412F4-4039-2D80-759F-9F5DA0E400FD}"/>
              </a:ext>
            </a:extLst>
          </p:cNvPr>
          <p:cNvSpPr>
            <a:spLocks noGrp="1"/>
          </p:cNvSpPr>
          <p:nvPr>
            <p:ph type="title"/>
          </p:nvPr>
        </p:nvSpPr>
        <p:spPr/>
        <p:txBody>
          <a:bodyPr>
            <a:normAutofit/>
          </a:bodyPr>
          <a:lstStyle/>
          <a:p>
            <a:r>
              <a:rPr lang="en-US" sz="3600" dirty="0"/>
              <a:t>2.2. Proximal Policy Optimization (PPO) </a:t>
            </a:r>
            <a:r>
              <a:rPr lang="en-US" sz="3600" dirty="0">
                <a:hlinkClick r:id="rId2" action="ppaction://hlinksldjump"/>
              </a:rPr>
              <a:t>[6] , [7,2019] </a:t>
            </a:r>
            <a:endParaRPr lang="en-US" sz="3600" dirty="0"/>
          </a:p>
        </p:txBody>
      </p:sp>
      <p:sp>
        <p:nvSpPr>
          <p:cNvPr id="3" name="Content Placeholder 2">
            <a:extLst>
              <a:ext uri="{FF2B5EF4-FFF2-40B4-BE49-F238E27FC236}">
                <a16:creationId xmlns:a16="http://schemas.microsoft.com/office/drawing/2014/main" id="{62FF7CF7-3C29-90E3-953B-04C9CF6F5460}"/>
              </a:ext>
            </a:extLst>
          </p:cNvPr>
          <p:cNvSpPr>
            <a:spLocks noGrp="1"/>
          </p:cNvSpPr>
          <p:nvPr>
            <p:ph idx="1"/>
          </p:nvPr>
        </p:nvSpPr>
        <p:spPr/>
        <p:txBody>
          <a:bodyPr>
            <a:normAutofit fontScale="92500" lnSpcReduction="10000"/>
          </a:bodyPr>
          <a:lstStyle/>
          <a:p>
            <a:r>
              <a:rPr lang="en-US" dirty="0"/>
              <a:t>PPO stands for Proximal Policy Optimization.</a:t>
            </a:r>
          </a:p>
          <a:p>
            <a:r>
              <a:rPr lang="en-US" dirty="0"/>
              <a:t>It is a reinforcement learning algorithm used to train agents to make decisions.</a:t>
            </a:r>
          </a:p>
          <a:p>
            <a:r>
              <a:rPr lang="en-US" dirty="0"/>
              <a:t>A hybrid method that improves policy-based learning using feedback from value estimates for stable training.</a:t>
            </a:r>
          </a:p>
          <a:p>
            <a:r>
              <a:rPr lang="en-US" dirty="0"/>
              <a:t>PPO improves an older method called A2C (Advantage Actor-Critic) by making learning more stable and reliable.</a:t>
            </a:r>
          </a:p>
          <a:p>
            <a:r>
              <a:rPr lang="en-US" dirty="0"/>
              <a:t>It helps agents learn better actions while avoiding big, risky changes in behavior.</a:t>
            </a:r>
          </a:p>
        </p:txBody>
      </p:sp>
      <p:sp>
        <p:nvSpPr>
          <p:cNvPr id="4" name="Date Placeholder 3">
            <a:extLst>
              <a:ext uri="{FF2B5EF4-FFF2-40B4-BE49-F238E27FC236}">
                <a16:creationId xmlns:a16="http://schemas.microsoft.com/office/drawing/2014/main" id="{96DFDEF0-631C-02D8-ACB4-247D62DEBA58}"/>
              </a:ext>
            </a:extLst>
          </p:cNvPr>
          <p:cNvSpPr>
            <a:spLocks noGrp="1"/>
          </p:cNvSpPr>
          <p:nvPr>
            <p:ph type="dt" sz="half" idx="10"/>
          </p:nvPr>
        </p:nvSpPr>
        <p:spPr/>
        <p:txBody>
          <a:bodyPr/>
          <a:lstStyle/>
          <a:p>
            <a:fld id="{74A34D33-D770-4C75-B864-FDCF1CA81660}" type="datetime2">
              <a:rPr lang="en-US" smtClean="0"/>
              <a:t>Friday, June 13, 2025</a:t>
            </a:fld>
            <a:endParaRPr lang="en-US"/>
          </a:p>
        </p:txBody>
      </p:sp>
      <p:sp>
        <p:nvSpPr>
          <p:cNvPr id="5" name="Footer Placeholder 4">
            <a:extLst>
              <a:ext uri="{FF2B5EF4-FFF2-40B4-BE49-F238E27FC236}">
                <a16:creationId xmlns:a16="http://schemas.microsoft.com/office/drawing/2014/main" id="{D44D1EF1-757A-CB67-2EAD-16F152563A4B}"/>
              </a:ext>
            </a:extLst>
          </p:cNvPr>
          <p:cNvSpPr>
            <a:spLocks noGrp="1"/>
          </p:cNvSpPr>
          <p:nvPr>
            <p:ph type="ftr" sz="quarter" idx="11"/>
          </p:nvPr>
        </p:nvSpPr>
        <p:spPr/>
        <p:txBody>
          <a:bodyPr/>
          <a:lstStyle/>
          <a:p>
            <a:r>
              <a:rPr lang="en-US"/>
              <a:t>Traffic MANAGER</a:t>
            </a:r>
          </a:p>
        </p:txBody>
      </p:sp>
      <p:sp>
        <p:nvSpPr>
          <p:cNvPr id="6" name="Slide Number Placeholder 5">
            <a:extLst>
              <a:ext uri="{FF2B5EF4-FFF2-40B4-BE49-F238E27FC236}">
                <a16:creationId xmlns:a16="http://schemas.microsoft.com/office/drawing/2014/main" id="{C83BCB22-E7AA-3C86-F6D8-6AAEDE18416D}"/>
              </a:ext>
            </a:extLst>
          </p:cNvPr>
          <p:cNvSpPr>
            <a:spLocks noGrp="1"/>
          </p:cNvSpPr>
          <p:nvPr>
            <p:ph type="sldNum" sz="quarter" idx="12"/>
          </p:nvPr>
        </p:nvSpPr>
        <p:spPr/>
        <p:txBody>
          <a:bodyPr/>
          <a:lstStyle/>
          <a:p>
            <a:fld id="{73B850FF-6169-4056-8077-06FFA93A5366}" type="slidenum">
              <a:rPr lang="en-US" smtClean="0"/>
              <a:t>20</a:t>
            </a:fld>
            <a:endParaRPr lang="en-US"/>
          </a:p>
        </p:txBody>
      </p:sp>
    </p:spTree>
    <p:extLst>
      <p:ext uri="{BB962C8B-B14F-4D97-AF65-F5344CB8AC3E}">
        <p14:creationId xmlns:p14="http://schemas.microsoft.com/office/powerpoint/2010/main" val="3892814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38C1F-E8EC-A0A3-572C-1C953C1622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6F0958-F13E-B6D4-C98B-7C7ED09E3B8A}"/>
              </a:ext>
            </a:extLst>
          </p:cNvPr>
          <p:cNvSpPr>
            <a:spLocks noGrp="1"/>
          </p:cNvSpPr>
          <p:nvPr>
            <p:ph type="title"/>
          </p:nvPr>
        </p:nvSpPr>
        <p:spPr/>
        <p:txBody>
          <a:bodyPr>
            <a:normAutofit/>
          </a:bodyPr>
          <a:lstStyle/>
          <a:p>
            <a:r>
              <a:rPr lang="en-US" sz="3600" dirty="0"/>
              <a:t>2.2. Proximal Policy Optimization (PPO) </a:t>
            </a:r>
            <a:r>
              <a:rPr lang="en-US" sz="3600" dirty="0">
                <a:hlinkClick r:id="rId2" action="ppaction://hlinksldjump"/>
              </a:rPr>
              <a:t>[6] , [7,2019] </a:t>
            </a:r>
            <a:endParaRPr lang="en-US" sz="3600" dirty="0"/>
          </a:p>
        </p:txBody>
      </p:sp>
      <p:sp>
        <p:nvSpPr>
          <p:cNvPr id="3" name="Content Placeholder 2">
            <a:extLst>
              <a:ext uri="{FF2B5EF4-FFF2-40B4-BE49-F238E27FC236}">
                <a16:creationId xmlns:a16="http://schemas.microsoft.com/office/drawing/2014/main" id="{48C120AF-AB03-9AA2-A73C-D25BC82779F1}"/>
              </a:ext>
            </a:extLst>
          </p:cNvPr>
          <p:cNvSpPr>
            <a:spLocks noGrp="1"/>
          </p:cNvSpPr>
          <p:nvPr>
            <p:ph idx="1"/>
          </p:nvPr>
        </p:nvSpPr>
        <p:spPr/>
        <p:txBody>
          <a:bodyPr>
            <a:normAutofit fontScale="92500" lnSpcReduction="20000"/>
          </a:bodyPr>
          <a:lstStyle/>
          <a:p>
            <a:pPr>
              <a:buNone/>
            </a:pPr>
            <a:r>
              <a:rPr lang="en-US" dirty="0"/>
              <a:t>How Does PPO Work?</a:t>
            </a:r>
          </a:p>
          <a:p>
            <a:pPr>
              <a:buFont typeface="Arial" panose="020B0604020202020204" pitchFamily="34" charset="0"/>
              <a:buChar char="•"/>
            </a:pPr>
            <a:r>
              <a:rPr lang="en-US" dirty="0"/>
              <a:t>After the agent takes actions, PPO compares the new behavior with the old one.</a:t>
            </a:r>
          </a:p>
          <a:p>
            <a:pPr>
              <a:buFont typeface="Arial" panose="020B0604020202020204" pitchFamily="34" charset="0"/>
              <a:buChar char="•"/>
            </a:pPr>
            <a:r>
              <a:rPr lang="en-US" dirty="0"/>
              <a:t>It calculates a ratio that shows how much the new policy changed.</a:t>
            </a:r>
          </a:p>
          <a:p>
            <a:pPr>
              <a:buFont typeface="Arial" panose="020B0604020202020204" pitchFamily="34" charset="0"/>
              <a:buChar char="•"/>
            </a:pPr>
            <a:r>
              <a:rPr lang="en-US" dirty="0"/>
              <a:t>If the change is too big, PPO clips (limits) it — keeping the change small and safe.</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This prevents the agent from forgetting what it learned too quickly.</a:t>
            </a:r>
          </a:p>
        </p:txBody>
      </p:sp>
      <p:sp>
        <p:nvSpPr>
          <p:cNvPr id="4" name="Date Placeholder 3">
            <a:extLst>
              <a:ext uri="{FF2B5EF4-FFF2-40B4-BE49-F238E27FC236}">
                <a16:creationId xmlns:a16="http://schemas.microsoft.com/office/drawing/2014/main" id="{C0C4C4B0-64EB-89BD-1080-8D6828D90121}"/>
              </a:ext>
            </a:extLst>
          </p:cNvPr>
          <p:cNvSpPr>
            <a:spLocks noGrp="1"/>
          </p:cNvSpPr>
          <p:nvPr>
            <p:ph type="dt" sz="half" idx="10"/>
          </p:nvPr>
        </p:nvSpPr>
        <p:spPr/>
        <p:txBody>
          <a:bodyPr/>
          <a:lstStyle/>
          <a:p>
            <a:fld id="{74A34D33-D770-4C75-B864-FDCF1CA81660}" type="datetime2">
              <a:rPr lang="en-US" smtClean="0"/>
              <a:t>Friday, June 13, 2025</a:t>
            </a:fld>
            <a:endParaRPr lang="en-US"/>
          </a:p>
        </p:txBody>
      </p:sp>
      <p:sp>
        <p:nvSpPr>
          <p:cNvPr id="5" name="Footer Placeholder 4">
            <a:extLst>
              <a:ext uri="{FF2B5EF4-FFF2-40B4-BE49-F238E27FC236}">
                <a16:creationId xmlns:a16="http://schemas.microsoft.com/office/drawing/2014/main" id="{B56D6124-AEEA-1576-E43B-BE5CA9FC346A}"/>
              </a:ext>
            </a:extLst>
          </p:cNvPr>
          <p:cNvSpPr>
            <a:spLocks noGrp="1"/>
          </p:cNvSpPr>
          <p:nvPr>
            <p:ph type="ftr" sz="quarter" idx="11"/>
          </p:nvPr>
        </p:nvSpPr>
        <p:spPr/>
        <p:txBody>
          <a:bodyPr/>
          <a:lstStyle/>
          <a:p>
            <a:r>
              <a:rPr lang="en-US"/>
              <a:t>Traffic MANAGER</a:t>
            </a:r>
          </a:p>
        </p:txBody>
      </p:sp>
      <p:sp>
        <p:nvSpPr>
          <p:cNvPr id="6" name="Slide Number Placeholder 5">
            <a:extLst>
              <a:ext uri="{FF2B5EF4-FFF2-40B4-BE49-F238E27FC236}">
                <a16:creationId xmlns:a16="http://schemas.microsoft.com/office/drawing/2014/main" id="{EBF1A246-175D-E4AE-0C3D-C71EDF7FBC09}"/>
              </a:ext>
            </a:extLst>
          </p:cNvPr>
          <p:cNvSpPr>
            <a:spLocks noGrp="1"/>
          </p:cNvSpPr>
          <p:nvPr>
            <p:ph type="sldNum" sz="quarter" idx="12"/>
          </p:nvPr>
        </p:nvSpPr>
        <p:spPr/>
        <p:txBody>
          <a:bodyPr/>
          <a:lstStyle/>
          <a:p>
            <a:fld id="{73B850FF-6169-4056-8077-06FFA93A5366}" type="slidenum">
              <a:rPr lang="en-US" smtClean="0"/>
              <a:t>21</a:t>
            </a:fld>
            <a:endParaRPr lang="en-US"/>
          </a:p>
        </p:txBody>
      </p:sp>
      <p:sp>
        <p:nvSpPr>
          <p:cNvPr id="7" name="Google Shape;627;p121">
            <a:extLst>
              <a:ext uri="{FF2B5EF4-FFF2-40B4-BE49-F238E27FC236}">
                <a16:creationId xmlns:a16="http://schemas.microsoft.com/office/drawing/2014/main" id="{4652C8F8-446A-761A-DAEF-3011B1F536E2}"/>
              </a:ext>
            </a:extLst>
          </p:cNvPr>
          <p:cNvSpPr txBox="1"/>
          <p:nvPr/>
        </p:nvSpPr>
        <p:spPr>
          <a:xfrm>
            <a:off x="2616613" y="4446354"/>
            <a:ext cx="6117220" cy="676724"/>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extLst>
      <p:ext uri="{BB962C8B-B14F-4D97-AF65-F5344CB8AC3E}">
        <p14:creationId xmlns:p14="http://schemas.microsoft.com/office/powerpoint/2010/main" val="288482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F6D58-C8C9-C4ED-EDA8-8093702CBE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C293F-AE7C-DBDD-DD9D-0C985A4DEB1A}"/>
              </a:ext>
            </a:extLst>
          </p:cNvPr>
          <p:cNvSpPr>
            <a:spLocks noGrp="1"/>
          </p:cNvSpPr>
          <p:nvPr>
            <p:ph type="title"/>
          </p:nvPr>
        </p:nvSpPr>
        <p:spPr/>
        <p:txBody>
          <a:bodyPr>
            <a:normAutofit/>
          </a:bodyPr>
          <a:lstStyle/>
          <a:p>
            <a:r>
              <a:rPr lang="en-US" sz="3600" dirty="0"/>
              <a:t>2.2. Proximal Policy Optimization (PPO) </a:t>
            </a:r>
            <a:r>
              <a:rPr lang="en-US" sz="3600" dirty="0">
                <a:hlinkClick r:id="rId2" action="ppaction://hlinksldjump"/>
              </a:rPr>
              <a:t>[6] , [7,2019] </a:t>
            </a:r>
            <a:endParaRPr lang="en-US" sz="3600" dirty="0"/>
          </a:p>
        </p:txBody>
      </p:sp>
      <p:sp>
        <p:nvSpPr>
          <p:cNvPr id="3" name="Content Placeholder 2">
            <a:extLst>
              <a:ext uri="{FF2B5EF4-FFF2-40B4-BE49-F238E27FC236}">
                <a16:creationId xmlns:a16="http://schemas.microsoft.com/office/drawing/2014/main" id="{4A22487B-9F47-D33F-1FDA-47A232751E03}"/>
              </a:ext>
            </a:extLst>
          </p:cNvPr>
          <p:cNvSpPr>
            <a:spLocks noGrp="1"/>
          </p:cNvSpPr>
          <p:nvPr>
            <p:ph idx="1"/>
          </p:nvPr>
        </p:nvSpPr>
        <p:spPr/>
        <p:txBody>
          <a:bodyPr>
            <a:normAutofit fontScale="85000" lnSpcReduction="20000"/>
          </a:bodyPr>
          <a:lstStyle/>
          <a:p>
            <a:pPr>
              <a:buNone/>
            </a:pPr>
            <a:r>
              <a:rPr lang="en-US" dirty="0"/>
              <a:t>Why Use PPO for Traffic Optimization?</a:t>
            </a:r>
          </a:p>
          <a:p>
            <a:pPr>
              <a:buFont typeface="Arial" panose="020B0604020202020204" pitchFamily="34" charset="0"/>
              <a:buChar char="•"/>
            </a:pPr>
            <a:r>
              <a:rPr lang="en-US" dirty="0"/>
              <a:t>PPO is a modern algorithm that works well in many challenging environments.</a:t>
            </a:r>
          </a:p>
          <a:p>
            <a:pPr>
              <a:buFont typeface="Arial" panose="020B0604020202020204" pitchFamily="34" charset="0"/>
              <a:buChar char="•"/>
            </a:pPr>
            <a:r>
              <a:rPr lang="en-US" dirty="0"/>
              <a:t>It learns stable and efficient control policies, which is great for managing dynamic traffic conditions.</a:t>
            </a:r>
          </a:p>
          <a:p>
            <a:pPr>
              <a:buFont typeface="Arial" panose="020B0604020202020204" pitchFamily="34" charset="0"/>
              <a:buChar char="•"/>
            </a:pPr>
            <a:r>
              <a:rPr lang="en-US" dirty="0"/>
              <a:t>It avoids sudden or bad decisions by using safe, gradual updates.</a:t>
            </a:r>
          </a:p>
          <a:p>
            <a:pPr>
              <a:buFont typeface="Arial" panose="020B0604020202020204" pitchFamily="34" charset="0"/>
              <a:buChar char="•"/>
            </a:pPr>
            <a:r>
              <a:rPr lang="en-US" dirty="0"/>
              <a:t>PPO has shown high performance in simulation tasks — making it a strong choice for:</a:t>
            </a:r>
          </a:p>
          <a:p>
            <a:pPr marL="742950" lvl="1" indent="-285750">
              <a:buFont typeface="Arial" panose="020B0604020202020204" pitchFamily="34" charset="0"/>
              <a:buChar char="•"/>
            </a:pPr>
            <a:r>
              <a:rPr lang="en-US" dirty="0"/>
              <a:t>Traffic signal control</a:t>
            </a:r>
          </a:p>
          <a:p>
            <a:pPr marL="742950" lvl="1" indent="-285750">
              <a:buFont typeface="Arial" panose="020B0604020202020204" pitchFamily="34" charset="0"/>
              <a:buChar char="•"/>
            </a:pPr>
            <a:r>
              <a:rPr lang="en-US" dirty="0"/>
              <a:t>Vehicle flow optimization</a:t>
            </a:r>
          </a:p>
          <a:p>
            <a:pPr marL="742950" lvl="1" indent="-285750">
              <a:buFont typeface="Arial" panose="020B0604020202020204" pitchFamily="34" charset="0"/>
              <a:buChar char="•"/>
            </a:pPr>
            <a:r>
              <a:rPr lang="en-US" dirty="0"/>
              <a:t>Reducing congestion</a:t>
            </a:r>
          </a:p>
        </p:txBody>
      </p:sp>
      <p:sp>
        <p:nvSpPr>
          <p:cNvPr id="4" name="Date Placeholder 3">
            <a:extLst>
              <a:ext uri="{FF2B5EF4-FFF2-40B4-BE49-F238E27FC236}">
                <a16:creationId xmlns:a16="http://schemas.microsoft.com/office/drawing/2014/main" id="{BE8B75D1-8D8F-BCE3-1B4E-BA82A01089B4}"/>
              </a:ext>
            </a:extLst>
          </p:cNvPr>
          <p:cNvSpPr>
            <a:spLocks noGrp="1"/>
          </p:cNvSpPr>
          <p:nvPr>
            <p:ph type="dt" sz="half" idx="10"/>
          </p:nvPr>
        </p:nvSpPr>
        <p:spPr/>
        <p:txBody>
          <a:bodyPr/>
          <a:lstStyle/>
          <a:p>
            <a:fld id="{74A34D33-D770-4C75-B864-FDCF1CA81660}" type="datetime2">
              <a:rPr lang="en-US" smtClean="0"/>
              <a:t>Friday, June 13, 2025</a:t>
            </a:fld>
            <a:endParaRPr lang="en-US"/>
          </a:p>
        </p:txBody>
      </p:sp>
      <p:sp>
        <p:nvSpPr>
          <p:cNvPr id="5" name="Footer Placeholder 4">
            <a:extLst>
              <a:ext uri="{FF2B5EF4-FFF2-40B4-BE49-F238E27FC236}">
                <a16:creationId xmlns:a16="http://schemas.microsoft.com/office/drawing/2014/main" id="{898DBC5E-91E0-7062-CCFD-DA5DE7891B73}"/>
              </a:ext>
            </a:extLst>
          </p:cNvPr>
          <p:cNvSpPr>
            <a:spLocks noGrp="1"/>
          </p:cNvSpPr>
          <p:nvPr>
            <p:ph type="ftr" sz="quarter" idx="11"/>
          </p:nvPr>
        </p:nvSpPr>
        <p:spPr/>
        <p:txBody>
          <a:bodyPr/>
          <a:lstStyle/>
          <a:p>
            <a:r>
              <a:rPr lang="en-US"/>
              <a:t>Traffic MANAGER</a:t>
            </a:r>
          </a:p>
        </p:txBody>
      </p:sp>
      <p:sp>
        <p:nvSpPr>
          <p:cNvPr id="6" name="Slide Number Placeholder 5">
            <a:extLst>
              <a:ext uri="{FF2B5EF4-FFF2-40B4-BE49-F238E27FC236}">
                <a16:creationId xmlns:a16="http://schemas.microsoft.com/office/drawing/2014/main" id="{9D87506D-59E7-CF05-0CB5-A4988734428C}"/>
              </a:ext>
            </a:extLst>
          </p:cNvPr>
          <p:cNvSpPr>
            <a:spLocks noGrp="1"/>
          </p:cNvSpPr>
          <p:nvPr>
            <p:ph type="sldNum" sz="quarter" idx="12"/>
          </p:nvPr>
        </p:nvSpPr>
        <p:spPr/>
        <p:txBody>
          <a:bodyPr/>
          <a:lstStyle/>
          <a:p>
            <a:fld id="{73B850FF-6169-4056-8077-06FFA93A5366}" type="slidenum">
              <a:rPr lang="en-US" smtClean="0"/>
              <a:t>22</a:t>
            </a:fld>
            <a:endParaRPr lang="en-US"/>
          </a:p>
        </p:txBody>
      </p:sp>
    </p:spTree>
    <p:extLst>
      <p:ext uri="{BB962C8B-B14F-4D97-AF65-F5344CB8AC3E}">
        <p14:creationId xmlns:p14="http://schemas.microsoft.com/office/powerpoint/2010/main" val="92346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8094F-4A8A-57F6-EEFA-5192F9D845A5}"/>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48A6BB3-C561-4E59-5E6B-C4A32E51BBA3}"/>
              </a:ext>
            </a:extLst>
          </p:cNvPr>
          <p:cNvSpPr>
            <a:spLocks noGrp="1"/>
          </p:cNvSpPr>
          <p:nvPr>
            <p:ph type="title"/>
          </p:nvPr>
        </p:nvSpPr>
        <p:spPr>
          <a:xfrm>
            <a:off x="1198182" y="559813"/>
            <a:ext cx="3980254" cy="5577934"/>
          </a:xfrm>
        </p:spPr>
        <p:txBody>
          <a:bodyPr>
            <a:normAutofit/>
          </a:bodyPr>
          <a:lstStyle/>
          <a:p>
            <a:r>
              <a:rPr lang="en-US" dirty="0"/>
              <a:t>2. Scientific Background</a:t>
            </a:r>
          </a:p>
        </p:txBody>
      </p:sp>
      <p:sp>
        <p:nvSpPr>
          <p:cNvPr id="3" name="Date Placeholder 2">
            <a:extLst>
              <a:ext uri="{FF2B5EF4-FFF2-40B4-BE49-F238E27FC236}">
                <a16:creationId xmlns:a16="http://schemas.microsoft.com/office/drawing/2014/main" id="{C97E1045-65FB-6999-47B4-6D37B35FAE07}"/>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F23F3CC8-C20D-AC34-B2A1-E061458BE7E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357283F8-15F5-483F-0118-9E0B83D0B667}"/>
              </a:ext>
            </a:extLst>
          </p:cNvPr>
          <p:cNvSpPr>
            <a:spLocks noGrp="1"/>
          </p:cNvSpPr>
          <p:nvPr>
            <p:ph type="sldNum" sz="quarter" idx="12"/>
          </p:nvPr>
        </p:nvSpPr>
        <p:spPr>
          <a:xfrm>
            <a:off x="9765323" y="6356349"/>
            <a:ext cx="1447800" cy="365125"/>
          </a:xfrm>
        </p:spPr>
        <p:txBody>
          <a:bodyPr>
            <a:normAutofit/>
          </a:bodyPr>
          <a:lstStyle/>
          <a:p>
            <a:pPr>
              <a:spcAft>
                <a:spcPts val="600"/>
              </a:spcAft>
            </a:pPr>
            <a:fld id="{73B850FF-6169-4056-8077-06FFA93A5366}" type="slidenum">
              <a:rPr lang="en-US" smtClean="0"/>
              <a:pPr>
                <a:spcAft>
                  <a:spcPts val="600"/>
                </a:spcAft>
              </a:pPr>
              <a:t>23</a:t>
            </a:fld>
            <a:endParaRPr lang="en-US" dirty="0"/>
          </a:p>
        </p:txBody>
      </p:sp>
      <p:graphicFrame>
        <p:nvGraphicFramePr>
          <p:cNvPr id="12" name="Content Placeholder 8">
            <a:extLst>
              <a:ext uri="{FF2B5EF4-FFF2-40B4-BE49-F238E27FC236}">
                <a16:creationId xmlns:a16="http://schemas.microsoft.com/office/drawing/2014/main" id="{1629B452-E635-76C2-495C-5E53233BF171}"/>
              </a:ext>
            </a:extLst>
          </p:cNvPr>
          <p:cNvGraphicFramePr>
            <a:graphicFrameLocks noGrp="1"/>
          </p:cNvGraphicFramePr>
          <p:nvPr>
            <p:ph idx="1"/>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Rounded Corners 1">
            <a:extLst>
              <a:ext uri="{FF2B5EF4-FFF2-40B4-BE49-F238E27FC236}">
                <a16:creationId xmlns:a16="http://schemas.microsoft.com/office/drawing/2014/main" id="{B77C5B34-A1EE-36A2-4669-D1C84D5CD3B8}"/>
              </a:ext>
            </a:extLst>
          </p:cNvPr>
          <p:cNvSpPr/>
          <p:nvPr/>
        </p:nvSpPr>
        <p:spPr>
          <a:xfrm>
            <a:off x="5639540" y="3348780"/>
            <a:ext cx="6173409" cy="1269715"/>
          </a:xfrm>
          <a:prstGeom prst="roundRect">
            <a:avLst>
              <a:gd name="adj" fmla="val 10000"/>
            </a:avLst>
          </a:prstGeom>
          <a:solidFill>
            <a:schemeClr val="accent1">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a:lstStyle/>
          <a:p>
            <a:endParaRPr lang="en-US"/>
          </a:p>
        </p:txBody>
      </p:sp>
    </p:spTree>
    <p:extLst>
      <p:ext uri="{BB962C8B-B14F-4D97-AF65-F5344CB8AC3E}">
        <p14:creationId xmlns:p14="http://schemas.microsoft.com/office/powerpoint/2010/main" val="396031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940A-43E0-0E7D-5366-FF59F322F4E8}"/>
              </a:ext>
            </a:extLst>
          </p:cNvPr>
          <p:cNvSpPr>
            <a:spLocks noGrp="1"/>
          </p:cNvSpPr>
          <p:nvPr>
            <p:ph type="title"/>
          </p:nvPr>
        </p:nvSpPr>
        <p:spPr/>
        <p:txBody>
          <a:bodyPr>
            <a:normAutofit/>
          </a:bodyPr>
          <a:lstStyle/>
          <a:p>
            <a:r>
              <a:rPr lang="en-US" sz="3600" dirty="0"/>
              <a:t>2.3.D3QN </a:t>
            </a:r>
            <a:r>
              <a:rPr lang="en-US" sz="3600" dirty="0">
                <a:hlinkClick r:id="rId2" action="ppaction://hlinksldjump"/>
              </a:rPr>
              <a:t>[8, 2022],[9, 2024]</a:t>
            </a:r>
            <a:endParaRPr lang="en-US" sz="3600" dirty="0"/>
          </a:p>
        </p:txBody>
      </p:sp>
      <p:sp>
        <p:nvSpPr>
          <p:cNvPr id="3" name="Content Placeholder 2">
            <a:extLst>
              <a:ext uri="{FF2B5EF4-FFF2-40B4-BE49-F238E27FC236}">
                <a16:creationId xmlns:a16="http://schemas.microsoft.com/office/drawing/2014/main" id="{5F86B247-4D85-1CB9-2C0F-AE764F59E028}"/>
              </a:ext>
            </a:extLst>
          </p:cNvPr>
          <p:cNvSpPr>
            <a:spLocks noGrp="1"/>
          </p:cNvSpPr>
          <p:nvPr>
            <p:ph idx="1"/>
          </p:nvPr>
        </p:nvSpPr>
        <p:spPr/>
        <p:txBody>
          <a:bodyPr vert="horz" lIns="91440" tIns="45720" rIns="91440" bIns="45720" rtlCol="0">
            <a:normAutofit fontScale="77500" lnSpcReduction="20000"/>
          </a:bodyPr>
          <a:lstStyle/>
          <a:p>
            <a:pPr>
              <a:buNone/>
            </a:pPr>
            <a:r>
              <a:rPr lang="en-US" dirty="0"/>
              <a:t>🧮 Q-Learning (QN)</a:t>
            </a:r>
          </a:p>
          <a:p>
            <a:pPr>
              <a:buFont typeface="Arial" panose="020B0604020202020204" pitchFamily="34" charset="0"/>
              <a:buChar char="•"/>
            </a:pPr>
            <a:r>
              <a:rPr lang="en-US" dirty="0"/>
              <a:t>Learns a Q-table: maps (state, action) → expected reward.</a:t>
            </a:r>
          </a:p>
          <a:p>
            <a:pPr>
              <a:buFont typeface="Arial" panose="020B0604020202020204" pitchFamily="34" charset="0"/>
              <a:buChar char="•"/>
            </a:pPr>
            <a:r>
              <a:rPr lang="en-US" dirty="0"/>
              <a:t>Works well in small environments.</a:t>
            </a:r>
          </a:p>
          <a:p>
            <a:pPr>
              <a:buFont typeface="Arial" panose="020B0604020202020204" pitchFamily="34" charset="0"/>
              <a:buChar char="•"/>
            </a:pPr>
            <a:r>
              <a:rPr lang="en-US" dirty="0"/>
              <a:t>Struggles with large or complex state spaces.</a:t>
            </a:r>
          </a:p>
          <a:p>
            <a:pPr>
              <a:buNone/>
            </a:pPr>
            <a:r>
              <a:rPr lang="en-US" dirty="0"/>
              <a:t>🤖 Deep Q-Network (DQN)</a:t>
            </a:r>
          </a:p>
          <a:p>
            <a:pPr>
              <a:buFont typeface="Arial" panose="020B0604020202020204" pitchFamily="34" charset="0"/>
              <a:buChar char="•"/>
            </a:pPr>
            <a:r>
              <a:rPr lang="en-US" dirty="0"/>
              <a:t>Replaces the Q-table with a neural network.</a:t>
            </a:r>
          </a:p>
          <a:p>
            <a:pPr>
              <a:buFont typeface="Arial" panose="020B0604020202020204" pitchFamily="34" charset="0"/>
              <a:buChar char="•"/>
            </a:pPr>
            <a:r>
              <a:rPr lang="en-US" dirty="0"/>
              <a:t>Input: state → Output: Q-values for each action.</a:t>
            </a:r>
          </a:p>
          <a:p>
            <a:pPr>
              <a:buFont typeface="Arial" panose="020B0604020202020204" pitchFamily="34" charset="0"/>
              <a:buChar char="•"/>
            </a:pPr>
            <a:r>
              <a:rPr lang="en-US" dirty="0"/>
              <a:t>Can handle high-dimensional states like images (e.g., games).</a:t>
            </a:r>
          </a:p>
          <a:p>
            <a:r>
              <a:rPr lang="en-US" dirty="0"/>
              <a:t>🧠 </a:t>
            </a:r>
            <a:r>
              <a:rPr lang="en-US" i="1" dirty="0"/>
              <a:t>Problem with DQN</a:t>
            </a:r>
            <a:r>
              <a:rPr lang="en-US" dirty="0"/>
              <a:t>: Tends to overestimate Q-values, which can lead to unstable learning.</a:t>
            </a:r>
          </a:p>
        </p:txBody>
      </p:sp>
      <p:sp>
        <p:nvSpPr>
          <p:cNvPr id="4" name="Date Placeholder 3">
            <a:extLst>
              <a:ext uri="{FF2B5EF4-FFF2-40B4-BE49-F238E27FC236}">
                <a16:creationId xmlns:a16="http://schemas.microsoft.com/office/drawing/2014/main" id="{D9ECEAC5-F529-AA44-27F2-D56DDB45260F}"/>
              </a:ext>
            </a:extLst>
          </p:cNvPr>
          <p:cNvSpPr>
            <a:spLocks noGrp="1"/>
          </p:cNvSpPr>
          <p:nvPr>
            <p:ph type="dt" sz="half" idx="10"/>
          </p:nvPr>
        </p:nvSpPr>
        <p:spPr/>
        <p:txBody>
          <a:bodyPr/>
          <a:lstStyle/>
          <a:p>
            <a:fld id="{74A34D33-D770-4C75-B864-FDCF1CA81660}" type="datetime2">
              <a:rPr lang="en-US" smtClean="0"/>
              <a:t>Friday, June 13, 2025</a:t>
            </a:fld>
            <a:endParaRPr lang="en-US"/>
          </a:p>
        </p:txBody>
      </p:sp>
      <p:sp>
        <p:nvSpPr>
          <p:cNvPr id="5" name="Footer Placeholder 4">
            <a:extLst>
              <a:ext uri="{FF2B5EF4-FFF2-40B4-BE49-F238E27FC236}">
                <a16:creationId xmlns:a16="http://schemas.microsoft.com/office/drawing/2014/main" id="{F48DF36A-20F0-64B6-3804-C40A224F0E8A}"/>
              </a:ext>
            </a:extLst>
          </p:cNvPr>
          <p:cNvSpPr>
            <a:spLocks noGrp="1"/>
          </p:cNvSpPr>
          <p:nvPr>
            <p:ph type="ftr" sz="quarter" idx="11"/>
          </p:nvPr>
        </p:nvSpPr>
        <p:spPr/>
        <p:txBody>
          <a:bodyPr/>
          <a:lstStyle/>
          <a:p>
            <a:r>
              <a:rPr lang="en-US"/>
              <a:t>Traffic MANAGER</a:t>
            </a:r>
          </a:p>
        </p:txBody>
      </p:sp>
      <p:sp>
        <p:nvSpPr>
          <p:cNvPr id="6" name="Slide Number Placeholder 5">
            <a:extLst>
              <a:ext uri="{FF2B5EF4-FFF2-40B4-BE49-F238E27FC236}">
                <a16:creationId xmlns:a16="http://schemas.microsoft.com/office/drawing/2014/main" id="{3384FFEF-4C86-33B5-5FDA-280FEA6B91B0}"/>
              </a:ext>
            </a:extLst>
          </p:cNvPr>
          <p:cNvSpPr>
            <a:spLocks noGrp="1"/>
          </p:cNvSpPr>
          <p:nvPr>
            <p:ph type="sldNum" sz="quarter" idx="12"/>
          </p:nvPr>
        </p:nvSpPr>
        <p:spPr/>
        <p:txBody>
          <a:bodyPr/>
          <a:lstStyle/>
          <a:p>
            <a:fld id="{73B850FF-6169-4056-8077-06FFA93A5366}" type="slidenum">
              <a:rPr lang="en-US" smtClean="0"/>
              <a:t>24</a:t>
            </a:fld>
            <a:endParaRPr lang="en-US"/>
          </a:p>
        </p:txBody>
      </p:sp>
    </p:spTree>
    <p:extLst>
      <p:ext uri="{BB962C8B-B14F-4D97-AF65-F5344CB8AC3E}">
        <p14:creationId xmlns:p14="http://schemas.microsoft.com/office/powerpoint/2010/main" val="68662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9015E-BC4E-182E-7317-BB7B28DF76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6D41E7-2620-98EA-60F6-B55BCBD6CE31}"/>
              </a:ext>
            </a:extLst>
          </p:cNvPr>
          <p:cNvSpPr>
            <a:spLocks noGrp="1"/>
          </p:cNvSpPr>
          <p:nvPr>
            <p:ph type="title"/>
          </p:nvPr>
        </p:nvSpPr>
        <p:spPr/>
        <p:txBody>
          <a:bodyPr>
            <a:normAutofit/>
          </a:bodyPr>
          <a:lstStyle/>
          <a:p>
            <a:r>
              <a:rPr lang="fr-FR" sz="3600" dirty="0"/>
              <a:t>2.3.D3QN </a:t>
            </a:r>
            <a:r>
              <a:rPr lang="fr-FR" sz="3600" dirty="0">
                <a:hlinkClick r:id="rId2" action="ppaction://hlinksldjump"/>
              </a:rPr>
              <a:t>[</a:t>
            </a:r>
            <a:r>
              <a:rPr lang="ar-EG" sz="3600" dirty="0">
                <a:hlinkClick r:id="rId2" action="ppaction://hlinksldjump"/>
              </a:rPr>
              <a:t>8</a:t>
            </a:r>
            <a:r>
              <a:rPr lang="fr-FR" sz="3600" dirty="0">
                <a:hlinkClick r:id="rId2" action="ppaction://hlinksldjump"/>
              </a:rPr>
              <a:t>, 2022], [</a:t>
            </a:r>
            <a:r>
              <a:rPr lang="ar-EG" sz="3600" dirty="0">
                <a:hlinkClick r:id="rId2" action="ppaction://hlinksldjump"/>
              </a:rPr>
              <a:t>9</a:t>
            </a:r>
            <a:r>
              <a:rPr lang="fr-FR" sz="3600" dirty="0">
                <a:hlinkClick r:id="rId2" action="ppaction://hlinksldjump"/>
              </a:rPr>
              <a:t>, 2024]</a:t>
            </a:r>
            <a:r>
              <a:rPr lang="ar-EG" sz="3600" dirty="0">
                <a:hlinkClick r:id="rId2" action="ppaction://hlinksldjump"/>
              </a:rPr>
              <a:t> </a:t>
            </a:r>
            <a:r>
              <a:rPr lang="fr-FR" sz="3600" dirty="0"/>
              <a:t>(</a:t>
            </a:r>
            <a:r>
              <a:rPr lang="fr-FR" sz="3600" dirty="0" err="1"/>
              <a:t>Cont</a:t>
            </a:r>
            <a:r>
              <a:rPr lang="fr-FR" sz="3600" dirty="0"/>
              <a:t>.)</a:t>
            </a:r>
            <a:endParaRPr lang="en-US" sz="3600" b="0" dirty="0"/>
          </a:p>
        </p:txBody>
      </p:sp>
      <p:sp>
        <p:nvSpPr>
          <p:cNvPr id="4" name="Date Placeholder 3">
            <a:extLst>
              <a:ext uri="{FF2B5EF4-FFF2-40B4-BE49-F238E27FC236}">
                <a16:creationId xmlns:a16="http://schemas.microsoft.com/office/drawing/2014/main" id="{BDF1C6E9-B188-778E-60A0-1993BE657762}"/>
              </a:ext>
            </a:extLst>
          </p:cNvPr>
          <p:cNvSpPr>
            <a:spLocks noGrp="1"/>
          </p:cNvSpPr>
          <p:nvPr>
            <p:ph type="dt" sz="half" idx="10"/>
          </p:nvPr>
        </p:nvSpPr>
        <p:spPr/>
        <p:txBody>
          <a:bodyPr/>
          <a:lstStyle/>
          <a:p>
            <a:fld id="{74A34D33-D770-4C75-B864-FDCF1CA81660}" type="datetime2">
              <a:rPr lang="en-US" smtClean="0"/>
              <a:t>Friday, June 13, 2025</a:t>
            </a:fld>
            <a:endParaRPr lang="en-US"/>
          </a:p>
        </p:txBody>
      </p:sp>
      <p:sp>
        <p:nvSpPr>
          <p:cNvPr id="5" name="Footer Placeholder 4">
            <a:extLst>
              <a:ext uri="{FF2B5EF4-FFF2-40B4-BE49-F238E27FC236}">
                <a16:creationId xmlns:a16="http://schemas.microsoft.com/office/drawing/2014/main" id="{920209C8-8771-57D8-409B-C012491B33A2}"/>
              </a:ext>
            </a:extLst>
          </p:cNvPr>
          <p:cNvSpPr>
            <a:spLocks noGrp="1"/>
          </p:cNvSpPr>
          <p:nvPr>
            <p:ph type="ftr" sz="quarter" idx="11"/>
          </p:nvPr>
        </p:nvSpPr>
        <p:spPr/>
        <p:txBody>
          <a:bodyPr/>
          <a:lstStyle/>
          <a:p>
            <a:r>
              <a:rPr lang="en-US"/>
              <a:t>Traffic MANAGER</a:t>
            </a:r>
          </a:p>
        </p:txBody>
      </p:sp>
      <p:sp>
        <p:nvSpPr>
          <p:cNvPr id="6" name="Slide Number Placeholder 5">
            <a:extLst>
              <a:ext uri="{FF2B5EF4-FFF2-40B4-BE49-F238E27FC236}">
                <a16:creationId xmlns:a16="http://schemas.microsoft.com/office/drawing/2014/main" id="{643723A0-242F-18B3-D458-B43CE83CA1B4}"/>
              </a:ext>
            </a:extLst>
          </p:cNvPr>
          <p:cNvSpPr>
            <a:spLocks noGrp="1"/>
          </p:cNvSpPr>
          <p:nvPr>
            <p:ph type="sldNum" sz="quarter" idx="12"/>
          </p:nvPr>
        </p:nvSpPr>
        <p:spPr/>
        <p:txBody>
          <a:bodyPr/>
          <a:lstStyle/>
          <a:p>
            <a:fld id="{73B850FF-6169-4056-8077-06FFA93A5366}" type="slidenum">
              <a:rPr lang="en-US" smtClean="0"/>
              <a:t>25</a:t>
            </a:fld>
            <a:endParaRPr lang="en-US"/>
          </a:p>
        </p:txBody>
      </p:sp>
      <p:pic>
        <p:nvPicPr>
          <p:cNvPr id="9" name="image49.jpg" descr="Deep Q Learning">
            <a:extLst>
              <a:ext uri="{FF2B5EF4-FFF2-40B4-BE49-F238E27FC236}">
                <a16:creationId xmlns:a16="http://schemas.microsoft.com/office/drawing/2014/main" id="{05F0E7DD-1EB2-C900-406D-7D9F406C05C8}"/>
              </a:ext>
            </a:extLst>
          </p:cNvPr>
          <p:cNvPicPr/>
          <p:nvPr/>
        </p:nvPicPr>
        <p:blipFill>
          <a:blip r:embed="rId3"/>
          <a:srcRect/>
          <a:stretch>
            <a:fillRect/>
          </a:stretch>
        </p:blipFill>
        <p:spPr>
          <a:xfrm>
            <a:off x="2461647" y="1944572"/>
            <a:ext cx="6511871" cy="3909920"/>
          </a:xfrm>
          <a:prstGeom prst="rect">
            <a:avLst/>
          </a:prstGeom>
          <a:ln/>
        </p:spPr>
      </p:pic>
    </p:spTree>
    <p:extLst>
      <p:ext uri="{BB962C8B-B14F-4D97-AF65-F5344CB8AC3E}">
        <p14:creationId xmlns:p14="http://schemas.microsoft.com/office/powerpoint/2010/main" val="20142078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6F12A-7C4D-B9BD-9B3B-6643D760C2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A35E5A-DE53-54AC-AA09-90CB826AE496}"/>
              </a:ext>
            </a:extLst>
          </p:cNvPr>
          <p:cNvSpPr>
            <a:spLocks noGrp="1"/>
          </p:cNvSpPr>
          <p:nvPr>
            <p:ph type="title"/>
          </p:nvPr>
        </p:nvSpPr>
        <p:spPr/>
        <p:txBody>
          <a:bodyPr>
            <a:normAutofit/>
          </a:bodyPr>
          <a:lstStyle/>
          <a:p>
            <a:r>
              <a:rPr lang="fr-FR" sz="3600" dirty="0"/>
              <a:t>2.3.D3QN </a:t>
            </a:r>
            <a:r>
              <a:rPr lang="fr-FR" sz="3600" dirty="0">
                <a:hlinkClick r:id="rId2" action="ppaction://hlinksldjump"/>
              </a:rPr>
              <a:t>[</a:t>
            </a:r>
            <a:r>
              <a:rPr lang="ar-EG" sz="3600" dirty="0">
                <a:hlinkClick r:id="rId2" action="ppaction://hlinksldjump"/>
              </a:rPr>
              <a:t>8</a:t>
            </a:r>
            <a:r>
              <a:rPr lang="fr-FR" sz="3600" dirty="0">
                <a:hlinkClick r:id="rId2" action="ppaction://hlinksldjump"/>
              </a:rPr>
              <a:t>, 2022], [</a:t>
            </a:r>
            <a:r>
              <a:rPr lang="ar-EG" sz="3600" dirty="0">
                <a:hlinkClick r:id="rId2" action="ppaction://hlinksldjump"/>
              </a:rPr>
              <a:t>9</a:t>
            </a:r>
            <a:r>
              <a:rPr lang="fr-FR" sz="3600" dirty="0">
                <a:hlinkClick r:id="rId2" action="ppaction://hlinksldjump"/>
              </a:rPr>
              <a:t>, 2024]</a:t>
            </a:r>
            <a:r>
              <a:rPr lang="ar-EG" sz="3600" dirty="0">
                <a:hlinkClick r:id="rId2" action="ppaction://hlinksldjump"/>
              </a:rPr>
              <a:t> </a:t>
            </a:r>
            <a:r>
              <a:rPr lang="fr-FR" sz="3600" dirty="0"/>
              <a:t>(</a:t>
            </a:r>
            <a:r>
              <a:rPr lang="fr-FR" sz="3600" dirty="0" err="1"/>
              <a:t>Cont</a:t>
            </a:r>
            <a:r>
              <a:rPr lang="fr-FR" sz="3600" dirty="0"/>
              <a:t>.)</a:t>
            </a:r>
            <a:endParaRPr lang="en-US" sz="3600" dirty="0"/>
          </a:p>
        </p:txBody>
      </p:sp>
      <p:sp>
        <p:nvSpPr>
          <p:cNvPr id="3" name="Content Placeholder 2">
            <a:extLst>
              <a:ext uri="{FF2B5EF4-FFF2-40B4-BE49-F238E27FC236}">
                <a16:creationId xmlns:a16="http://schemas.microsoft.com/office/drawing/2014/main" id="{6A4EFCC8-BDF0-CE43-EEE7-E7ED6BFE8927}"/>
              </a:ext>
            </a:extLst>
          </p:cNvPr>
          <p:cNvSpPr>
            <a:spLocks noGrp="1"/>
          </p:cNvSpPr>
          <p:nvPr>
            <p:ph idx="1"/>
          </p:nvPr>
        </p:nvSpPr>
        <p:spPr/>
        <p:txBody>
          <a:bodyPr vert="horz" lIns="91440" tIns="45720" rIns="91440" bIns="45720" rtlCol="0">
            <a:normAutofit/>
          </a:bodyPr>
          <a:lstStyle/>
          <a:p>
            <a:pPr>
              <a:buNone/>
            </a:pPr>
            <a:r>
              <a:rPr lang="en-US" dirty="0"/>
              <a:t>🔧 Double DQN (DDQN)</a:t>
            </a:r>
          </a:p>
          <a:p>
            <a:pPr>
              <a:buFont typeface="Arial" panose="020B0604020202020204" pitchFamily="34" charset="0"/>
              <a:buChar char="•"/>
            </a:pPr>
            <a:r>
              <a:rPr lang="en-US" dirty="0"/>
              <a:t>Fixes DQN's overestimation issue.</a:t>
            </a:r>
          </a:p>
          <a:p>
            <a:pPr>
              <a:buFont typeface="Arial" panose="020B0604020202020204" pitchFamily="34" charset="0"/>
              <a:buChar char="•"/>
            </a:pPr>
            <a:r>
              <a:rPr lang="en-US" dirty="0"/>
              <a:t>Uses two networks:</a:t>
            </a:r>
          </a:p>
          <a:p>
            <a:pPr marL="742950" lvl="1" indent="-285750">
              <a:buFont typeface="Arial" panose="020B0604020202020204" pitchFamily="34" charset="0"/>
              <a:buChar char="•"/>
            </a:pPr>
            <a:r>
              <a:rPr lang="en-US" dirty="0"/>
              <a:t>One for selecting the best action.</a:t>
            </a:r>
          </a:p>
          <a:p>
            <a:pPr marL="742950" lvl="1" indent="-285750">
              <a:buFont typeface="Arial" panose="020B0604020202020204" pitchFamily="34" charset="0"/>
              <a:buChar char="•"/>
            </a:pPr>
            <a:r>
              <a:rPr lang="en-US" dirty="0"/>
              <a:t>One for evaluating its value.</a:t>
            </a:r>
          </a:p>
          <a:p>
            <a:pPr>
              <a:buNone/>
            </a:pPr>
            <a:r>
              <a:rPr lang="en-US" dirty="0"/>
              <a:t>📉 This makes learning more accurate and stable.</a:t>
            </a:r>
          </a:p>
          <a:p>
            <a:r>
              <a:rPr lang="en-US" dirty="0"/>
              <a:t>🟢 DDQN = More reliable decisions, especially in complex environments.</a:t>
            </a:r>
          </a:p>
        </p:txBody>
      </p:sp>
      <p:sp>
        <p:nvSpPr>
          <p:cNvPr id="4" name="Date Placeholder 3">
            <a:extLst>
              <a:ext uri="{FF2B5EF4-FFF2-40B4-BE49-F238E27FC236}">
                <a16:creationId xmlns:a16="http://schemas.microsoft.com/office/drawing/2014/main" id="{C2BDB46B-05EC-8AFA-AF54-1A40B1B98A8D}"/>
              </a:ext>
            </a:extLst>
          </p:cNvPr>
          <p:cNvSpPr>
            <a:spLocks noGrp="1"/>
          </p:cNvSpPr>
          <p:nvPr>
            <p:ph type="dt" sz="half" idx="10"/>
          </p:nvPr>
        </p:nvSpPr>
        <p:spPr/>
        <p:txBody>
          <a:bodyPr/>
          <a:lstStyle/>
          <a:p>
            <a:fld id="{74A34D33-D770-4C75-B864-FDCF1CA81660}" type="datetime2">
              <a:rPr lang="en-US" smtClean="0"/>
              <a:t>Friday, June 13, 2025</a:t>
            </a:fld>
            <a:endParaRPr lang="en-US"/>
          </a:p>
        </p:txBody>
      </p:sp>
      <p:sp>
        <p:nvSpPr>
          <p:cNvPr id="5" name="Footer Placeholder 4">
            <a:extLst>
              <a:ext uri="{FF2B5EF4-FFF2-40B4-BE49-F238E27FC236}">
                <a16:creationId xmlns:a16="http://schemas.microsoft.com/office/drawing/2014/main" id="{FF323890-E2F7-2E89-ACB5-C88ADD2E16E6}"/>
              </a:ext>
            </a:extLst>
          </p:cNvPr>
          <p:cNvSpPr>
            <a:spLocks noGrp="1"/>
          </p:cNvSpPr>
          <p:nvPr>
            <p:ph type="ftr" sz="quarter" idx="11"/>
          </p:nvPr>
        </p:nvSpPr>
        <p:spPr/>
        <p:txBody>
          <a:bodyPr/>
          <a:lstStyle/>
          <a:p>
            <a:r>
              <a:rPr lang="en-US"/>
              <a:t>Traffic MANAGER</a:t>
            </a:r>
          </a:p>
        </p:txBody>
      </p:sp>
      <p:sp>
        <p:nvSpPr>
          <p:cNvPr id="6" name="Slide Number Placeholder 5">
            <a:extLst>
              <a:ext uri="{FF2B5EF4-FFF2-40B4-BE49-F238E27FC236}">
                <a16:creationId xmlns:a16="http://schemas.microsoft.com/office/drawing/2014/main" id="{0E94B1F7-A158-58A0-3563-318F9BF50527}"/>
              </a:ext>
            </a:extLst>
          </p:cNvPr>
          <p:cNvSpPr>
            <a:spLocks noGrp="1"/>
          </p:cNvSpPr>
          <p:nvPr>
            <p:ph type="sldNum" sz="quarter" idx="12"/>
          </p:nvPr>
        </p:nvSpPr>
        <p:spPr/>
        <p:txBody>
          <a:bodyPr/>
          <a:lstStyle/>
          <a:p>
            <a:fld id="{73B850FF-6169-4056-8077-06FFA93A5366}" type="slidenum">
              <a:rPr lang="en-US" smtClean="0"/>
              <a:t>26</a:t>
            </a:fld>
            <a:endParaRPr lang="en-US"/>
          </a:p>
        </p:txBody>
      </p:sp>
    </p:spTree>
    <p:extLst>
      <p:ext uri="{BB962C8B-B14F-4D97-AF65-F5344CB8AC3E}">
        <p14:creationId xmlns:p14="http://schemas.microsoft.com/office/powerpoint/2010/main" val="683567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DA948-C102-B70F-A1A6-4C687BEE26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BB3ED-0CA7-1C89-26C2-912C70A28D32}"/>
              </a:ext>
            </a:extLst>
          </p:cNvPr>
          <p:cNvSpPr>
            <a:spLocks noGrp="1"/>
          </p:cNvSpPr>
          <p:nvPr>
            <p:ph type="title"/>
          </p:nvPr>
        </p:nvSpPr>
        <p:spPr/>
        <p:txBody>
          <a:bodyPr>
            <a:normAutofit/>
          </a:bodyPr>
          <a:lstStyle/>
          <a:p>
            <a:r>
              <a:rPr lang="fr-FR" sz="3600" dirty="0"/>
              <a:t>2.3.D3QN </a:t>
            </a:r>
            <a:r>
              <a:rPr lang="fr-FR" sz="3600" dirty="0">
                <a:hlinkClick r:id="rId2" action="ppaction://hlinksldjump"/>
              </a:rPr>
              <a:t>[</a:t>
            </a:r>
            <a:r>
              <a:rPr lang="ar-EG" sz="3600" dirty="0">
                <a:hlinkClick r:id="rId2" action="ppaction://hlinksldjump"/>
              </a:rPr>
              <a:t>8</a:t>
            </a:r>
            <a:r>
              <a:rPr lang="fr-FR" sz="3600" dirty="0">
                <a:hlinkClick r:id="rId2" action="ppaction://hlinksldjump"/>
              </a:rPr>
              <a:t>, 2022], [</a:t>
            </a:r>
            <a:r>
              <a:rPr lang="ar-EG" sz="3600" dirty="0">
                <a:hlinkClick r:id="rId2" action="ppaction://hlinksldjump"/>
              </a:rPr>
              <a:t>9</a:t>
            </a:r>
            <a:r>
              <a:rPr lang="fr-FR" sz="3600" dirty="0">
                <a:hlinkClick r:id="rId2" action="ppaction://hlinksldjump"/>
              </a:rPr>
              <a:t>, 2024]</a:t>
            </a:r>
            <a:r>
              <a:rPr lang="ar-EG" sz="3600" dirty="0">
                <a:hlinkClick r:id="rId2" action="ppaction://hlinksldjump"/>
              </a:rPr>
              <a:t> </a:t>
            </a:r>
            <a:r>
              <a:rPr lang="fr-FR" sz="3600" dirty="0"/>
              <a:t>(</a:t>
            </a:r>
            <a:r>
              <a:rPr lang="fr-FR" sz="3600" dirty="0" err="1"/>
              <a:t>Cont</a:t>
            </a:r>
            <a:r>
              <a:rPr lang="fr-FR" sz="3600" dirty="0"/>
              <a:t>.)</a:t>
            </a:r>
            <a:endParaRPr lang="en-US" sz="3600" dirty="0"/>
          </a:p>
        </p:txBody>
      </p:sp>
      <p:sp>
        <p:nvSpPr>
          <p:cNvPr id="3" name="Content Placeholder 2">
            <a:extLst>
              <a:ext uri="{FF2B5EF4-FFF2-40B4-BE49-F238E27FC236}">
                <a16:creationId xmlns:a16="http://schemas.microsoft.com/office/drawing/2014/main" id="{687055BF-FEF7-816C-7E73-46E43F3856F7}"/>
              </a:ext>
            </a:extLst>
          </p:cNvPr>
          <p:cNvSpPr>
            <a:spLocks noGrp="1"/>
          </p:cNvSpPr>
          <p:nvPr>
            <p:ph idx="1"/>
          </p:nvPr>
        </p:nvSpPr>
        <p:spPr/>
        <p:txBody>
          <a:bodyPr vert="horz" lIns="91440" tIns="45720" rIns="91440" bIns="45720" rtlCol="0">
            <a:normAutofit lnSpcReduction="10000"/>
          </a:bodyPr>
          <a:lstStyle/>
          <a:p>
            <a:pPr marL="0" indent="0">
              <a:buNone/>
            </a:pPr>
            <a:r>
              <a:rPr lang="en-US" dirty="0"/>
              <a:t>Double Dueling Deep Q-Network (D3QN)</a:t>
            </a:r>
          </a:p>
          <a:p>
            <a:endParaRPr lang="en-US" dirty="0"/>
          </a:p>
          <a:p>
            <a:pPr marL="457200" lvl="1" indent="0">
              <a:buNone/>
            </a:pPr>
            <a:r>
              <a:rPr lang="en-US" dirty="0"/>
              <a:t>D3QN combines:</a:t>
            </a:r>
          </a:p>
          <a:p>
            <a:pPr lvl="1"/>
            <a:r>
              <a:rPr lang="en-US" dirty="0"/>
              <a:t>Double Q-Learning (Double DQN): The explained D2QN that reduces overestimation bias in Q-value estimates.</a:t>
            </a:r>
          </a:p>
          <a:p>
            <a:pPr lvl="1"/>
            <a:r>
              <a:rPr lang="en-US" dirty="0"/>
              <a:t>Dueling Network Architecture: Divides the network into two streams to separately estimate the state-value function and the advantage function for each action enabling to calculate more efficiently </a:t>
            </a:r>
          </a:p>
          <a:p>
            <a:pPr lvl="1"/>
            <a:r>
              <a:rPr lang="en-US" dirty="0"/>
              <a:t>Advantage function: This tells you how much better a specific action is compared to others in that state.</a:t>
            </a:r>
          </a:p>
          <a:p>
            <a:pPr lvl="1"/>
            <a:endParaRPr lang="en-US" dirty="0"/>
          </a:p>
          <a:p>
            <a:endParaRPr lang="en-US" dirty="0"/>
          </a:p>
        </p:txBody>
      </p:sp>
      <p:sp>
        <p:nvSpPr>
          <p:cNvPr id="4" name="Date Placeholder 3">
            <a:extLst>
              <a:ext uri="{FF2B5EF4-FFF2-40B4-BE49-F238E27FC236}">
                <a16:creationId xmlns:a16="http://schemas.microsoft.com/office/drawing/2014/main" id="{D2DA4EAD-F5B4-D247-C6C0-C3BF8D12EB22}"/>
              </a:ext>
            </a:extLst>
          </p:cNvPr>
          <p:cNvSpPr>
            <a:spLocks noGrp="1"/>
          </p:cNvSpPr>
          <p:nvPr>
            <p:ph type="dt" sz="half" idx="10"/>
          </p:nvPr>
        </p:nvSpPr>
        <p:spPr/>
        <p:txBody>
          <a:bodyPr/>
          <a:lstStyle/>
          <a:p>
            <a:fld id="{74A34D33-D770-4C75-B864-FDCF1CA81660}" type="datetime2">
              <a:rPr lang="en-US" smtClean="0"/>
              <a:t>Friday, June 13, 2025</a:t>
            </a:fld>
            <a:endParaRPr lang="en-US"/>
          </a:p>
        </p:txBody>
      </p:sp>
      <p:sp>
        <p:nvSpPr>
          <p:cNvPr id="5" name="Footer Placeholder 4">
            <a:extLst>
              <a:ext uri="{FF2B5EF4-FFF2-40B4-BE49-F238E27FC236}">
                <a16:creationId xmlns:a16="http://schemas.microsoft.com/office/drawing/2014/main" id="{0A54E609-5985-70B6-C251-DFA051673E4F}"/>
              </a:ext>
            </a:extLst>
          </p:cNvPr>
          <p:cNvSpPr>
            <a:spLocks noGrp="1"/>
          </p:cNvSpPr>
          <p:nvPr>
            <p:ph type="ftr" sz="quarter" idx="11"/>
          </p:nvPr>
        </p:nvSpPr>
        <p:spPr/>
        <p:txBody>
          <a:bodyPr/>
          <a:lstStyle/>
          <a:p>
            <a:r>
              <a:rPr lang="en-US"/>
              <a:t>Traffic MANAGER</a:t>
            </a:r>
          </a:p>
        </p:txBody>
      </p:sp>
      <p:sp>
        <p:nvSpPr>
          <p:cNvPr id="6" name="Slide Number Placeholder 5">
            <a:extLst>
              <a:ext uri="{FF2B5EF4-FFF2-40B4-BE49-F238E27FC236}">
                <a16:creationId xmlns:a16="http://schemas.microsoft.com/office/drawing/2014/main" id="{154F7F25-62BA-5612-FF1E-7C19D4704077}"/>
              </a:ext>
            </a:extLst>
          </p:cNvPr>
          <p:cNvSpPr>
            <a:spLocks noGrp="1"/>
          </p:cNvSpPr>
          <p:nvPr>
            <p:ph type="sldNum" sz="quarter" idx="12"/>
          </p:nvPr>
        </p:nvSpPr>
        <p:spPr/>
        <p:txBody>
          <a:bodyPr/>
          <a:lstStyle/>
          <a:p>
            <a:fld id="{73B850FF-6169-4056-8077-06FFA93A5366}" type="slidenum">
              <a:rPr lang="en-US" smtClean="0"/>
              <a:t>27</a:t>
            </a:fld>
            <a:endParaRPr lang="en-US"/>
          </a:p>
        </p:txBody>
      </p:sp>
    </p:spTree>
    <p:extLst>
      <p:ext uri="{BB962C8B-B14F-4D97-AF65-F5344CB8AC3E}">
        <p14:creationId xmlns:p14="http://schemas.microsoft.com/office/powerpoint/2010/main" val="181327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12E77-A79A-0E99-B12C-0923055B1900}"/>
              </a:ext>
            </a:extLst>
          </p:cNvPr>
          <p:cNvSpPr>
            <a:spLocks noGrp="1"/>
          </p:cNvSpPr>
          <p:nvPr>
            <p:ph type="title"/>
          </p:nvPr>
        </p:nvSpPr>
        <p:spPr/>
        <p:txBody>
          <a:bodyPr>
            <a:normAutofit/>
          </a:bodyPr>
          <a:lstStyle/>
          <a:p>
            <a:r>
              <a:rPr lang="fr-FR" sz="3600" dirty="0"/>
              <a:t>2.3.D3QN </a:t>
            </a:r>
            <a:r>
              <a:rPr lang="fr-FR" sz="3600" dirty="0">
                <a:hlinkClick r:id="rId2" action="ppaction://hlinksldjump"/>
              </a:rPr>
              <a:t>[</a:t>
            </a:r>
            <a:r>
              <a:rPr lang="ar-EG" sz="3600" dirty="0">
                <a:hlinkClick r:id="rId2" action="ppaction://hlinksldjump"/>
              </a:rPr>
              <a:t>8</a:t>
            </a:r>
            <a:r>
              <a:rPr lang="fr-FR" sz="3600" dirty="0">
                <a:hlinkClick r:id="rId2" action="ppaction://hlinksldjump"/>
              </a:rPr>
              <a:t>, 2022], [</a:t>
            </a:r>
            <a:r>
              <a:rPr lang="ar-EG" sz="3600" dirty="0">
                <a:hlinkClick r:id="rId2" action="ppaction://hlinksldjump"/>
              </a:rPr>
              <a:t>9</a:t>
            </a:r>
            <a:r>
              <a:rPr lang="fr-FR" sz="3600" dirty="0">
                <a:hlinkClick r:id="rId2" action="ppaction://hlinksldjump"/>
              </a:rPr>
              <a:t>, 2024]</a:t>
            </a:r>
            <a:r>
              <a:rPr lang="ar-EG" sz="3600" dirty="0"/>
              <a:t> </a:t>
            </a:r>
            <a:r>
              <a:rPr lang="fr-FR" sz="3600" dirty="0"/>
              <a:t>(</a:t>
            </a:r>
            <a:r>
              <a:rPr lang="fr-FR" sz="3600" dirty="0" err="1"/>
              <a:t>Cont</a:t>
            </a:r>
            <a:r>
              <a:rPr lang="fr-FR" sz="3600" dirty="0"/>
              <a:t>.)</a:t>
            </a:r>
            <a:endParaRPr lang="en-US" sz="3600" dirty="0"/>
          </a:p>
        </p:txBody>
      </p:sp>
      <p:sp>
        <p:nvSpPr>
          <p:cNvPr id="3" name="Content Placeholder 2">
            <a:extLst>
              <a:ext uri="{FF2B5EF4-FFF2-40B4-BE49-F238E27FC236}">
                <a16:creationId xmlns:a16="http://schemas.microsoft.com/office/drawing/2014/main" id="{DC582BCE-1FA3-A596-8477-39628389644B}"/>
              </a:ext>
            </a:extLst>
          </p:cNvPr>
          <p:cNvSpPr>
            <a:spLocks noGrp="1"/>
          </p:cNvSpPr>
          <p:nvPr>
            <p:ph idx="1"/>
          </p:nvPr>
        </p:nvSpPr>
        <p:spPr/>
        <p:txBody>
          <a:bodyPr vert="horz" lIns="91440" tIns="45720" rIns="91440" bIns="45720" rtlCol="0">
            <a:normAutofit fontScale="92500" lnSpcReduction="10000"/>
          </a:bodyPr>
          <a:lstStyle/>
          <a:p>
            <a:pPr>
              <a:buNone/>
            </a:pPr>
            <a:r>
              <a:rPr lang="en-US" dirty="0"/>
              <a:t>✅ Stable Learning</a:t>
            </a:r>
          </a:p>
          <a:p>
            <a:pPr>
              <a:buFont typeface="Arial" panose="020B0604020202020204" pitchFamily="34" charset="0"/>
              <a:buChar char="•"/>
            </a:pPr>
            <a:r>
              <a:rPr lang="en-US" dirty="0"/>
              <a:t>D3QN avoids overestimation, making training more stable.</a:t>
            </a:r>
          </a:p>
          <a:p>
            <a:pPr>
              <a:buFont typeface="Arial" panose="020B0604020202020204" pitchFamily="34" charset="0"/>
              <a:buChar char="•"/>
            </a:pPr>
            <a:r>
              <a:rPr lang="en-US" dirty="0"/>
              <a:t>Stable policies are crucial for managing unpredictable traffic patterns.</a:t>
            </a:r>
          </a:p>
          <a:p>
            <a:pPr>
              <a:buNone/>
            </a:pPr>
            <a:r>
              <a:rPr lang="en-US" dirty="0"/>
              <a:t>📈 Impact on Our Project</a:t>
            </a:r>
          </a:p>
          <a:p>
            <a:pPr>
              <a:buFont typeface="Arial" panose="020B0604020202020204" pitchFamily="34" charset="0"/>
              <a:buChar char="•"/>
            </a:pPr>
            <a:r>
              <a:rPr lang="en-US" dirty="0"/>
              <a:t>Helps the system make reliable decisions under varying traffic conditions.</a:t>
            </a:r>
          </a:p>
          <a:p>
            <a:pPr>
              <a:buFont typeface="Arial" panose="020B0604020202020204" pitchFamily="34" charset="0"/>
              <a:buChar char="•"/>
            </a:pPr>
            <a:r>
              <a:rPr lang="en-US" dirty="0"/>
              <a:t>Leads to better control and faster adaptation, especially when roads or flow patterns change.</a:t>
            </a:r>
          </a:p>
        </p:txBody>
      </p:sp>
      <p:sp>
        <p:nvSpPr>
          <p:cNvPr id="4" name="Date Placeholder 3">
            <a:extLst>
              <a:ext uri="{FF2B5EF4-FFF2-40B4-BE49-F238E27FC236}">
                <a16:creationId xmlns:a16="http://schemas.microsoft.com/office/drawing/2014/main" id="{DF7A0D3B-22F2-A8CC-816D-87F27D405019}"/>
              </a:ext>
            </a:extLst>
          </p:cNvPr>
          <p:cNvSpPr>
            <a:spLocks noGrp="1"/>
          </p:cNvSpPr>
          <p:nvPr>
            <p:ph type="dt" sz="half" idx="10"/>
          </p:nvPr>
        </p:nvSpPr>
        <p:spPr/>
        <p:txBody>
          <a:bodyPr/>
          <a:lstStyle/>
          <a:p>
            <a:fld id="{74A34D33-D770-4C75-B864-FDCF1CA81660}" type="datetime2">
              <a:rPr lang="en-US" smtClean="0"/>
              <a:t>Friday, June 13, 2025</a:t>
            </a:fld>
            <a:endParaRPr lang="en-US"/>
          </a:p>
        </p:txBody>
      </p:sp>
      <p:sp>
        <p:nvSpPr>
          <p:cNvPr id="5" name="Footer Placeholder 4">
            <a:extLst>
              <a:ext uri="{FF2B5EF4-FFF2-40B4-BE49-F238E27FC236}">
                <a16:creationId xmlns:a16="http://schemas.microsoft.com/office/drawing/2014/main" id="{5B30BCC9-D0C1-52DE-9CEC-DF34ECA50BAA}"/>
              </a:ext>
            </a:extLst>
          </p:cNvPr>
          <p:cNvSpPr>
            <a:spLocks noGrp="1"/>
          </p:cNvSpPr>
          <p:nvPr>
            <p:ph type="ftr" sz="quarter" idx="11"/>
          </p:nvPr>
        </p:nvSpPr>
        <p:spPr/>
        <p:txBody>
          <a:bodyPr/>
          <a:lstStyle/>
          <a:p>
            <a:r>
              <a:rPr lang="en-US"/>
              <a:t>Traffic MANAGER</a:t>
            </a:r>
          </a:p>
        </p:txBody>
      </p:sp>
      <p:sp>
        <p:nvSpPr>
          <p:cNvPr id="6" name="Slide Number Placeholder 5">
            <a:extLst>
              <a:ext uri="{FF2B5EF4-FFF2-40B4-BE49-F238E27FC236}">
                <a16:creationId xmlns:a16="http://schemas.microsoft.com/office/drawing/2014/main" id="{DFF35FF1-7A54-E6B1-DBA9-E9CBE85BE795}"/>
              </a:ext>
            </a:extLst>
          </p:cNvPr>
          <p:cNvSpPr>
            <a:spLocks noGrp="1"/>
          </p:cNvSpPr>
          <p:nvPr>
            <p:ph type="sldNum" sz="quarter" idx="12"/>
          </p:nvPr>
        </p:nvSpPr>
        <p:spPr/>
        <p:txBody>
          <a:bodyPr/>
          <a:lstStyle/>
          <a:p>
            <a:fld id="{73B850FF-6169-4056-8077-06FFA93A5366}" type="slidenum">
              <a:rPr lang="en-US" smtClean="0"/>
              <a:t>28</a:t>
            </a:fld>
            <a:endParaRPr lang="en-US"/>
          </a:p>
        </p:txBody>
      </p:sp>
    </p:spTree>
    <p:extLst>
      <p:ext uri="{BB962C8B-B14F-4D97-AF65-F5344CB8AC3E}">
        <p14:creationId xmlns:p14="http://schemas.microsoft.com/office/powerpoint/2010/main" val="20988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B7535-43DD-6732-59DC-A73D5128051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B8F5EC5-871A-1D82-FA0A-2349759A7FFB}"/>
              </a:ext>
            </a:extLst>
          </p:cNvPr>
          <p:cNvSpPr>
            <a:spLocks noGrp="1"/>
          </p:cNvSpPr>
          <p:nvPr>
            <p:ph type="title"/>
          </p:nvPr>
        </p:nvSpPr>
        <p:spPr>
          <a:xfrm>
            <a:off x="1198182" y="559813"/>
            <a:ext cx="3980254" cy="5577934"/>
          </a:xfrm>
        </p:spPr>
        <p:txBody>
          <a:bodyPr>
            <a:normAutofit/>
          </a:bodyPr>
          <a:lstStyle/>
          <a:p>
            <a:r>
              <a:rPr lang="en-US" dirty="0"/>
              <a:t>2. Scientific Background</a:t>
            </a:r>
          </a:p>
        </p:txBody>
      </p:sp>
      <p:sp>
        <p:nvSpPr>
          <p:cNvPr id="3" name="Date Placeholder 2">
            <a:extLst>
              <a:ext uri="{FF2B5EF4-FFF2-40B4-BE49-F238E27FC236}">
                <a16:creationId xmlns:a16="http://schemas.microsoft.com/office/drawing/2014/main" id="{AD0D237F-8227-FDE5-31E1-3041AE0E9BAF}"/>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5210FB45-58B8-AB07-2130-8F354370C86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D78CAB1B-C543-3A49-1931-09580DCF9315}"/>
              </a:ext>
            </a:extLst>
          </p:cNvPr>
          <p:cNvSpPr>
            <a:spLocks noGrp="1"/>
          </p:cNvSpPr>
          <p:nvPr>
            <p:ph type="sldNum" sz="quarter" idx="12"/>
          </p:nvPr>
        </p:nvSpPr>
        <p:spPr>
          <a:xfrm>
            <a:off x="9765323" y="6356349"/>
            <a:ext cx="1447800" cy="365125"/>
          </a:xfrm>
        </p:spPr>
        <p:txBody>
          <a:bodyPr>
            <a:normAutofit/>
          </a:bodyPr>
          <a:lstStyle/>
          <a:p>
            <a:pPr>
              <a:spcAft>
                <a:spcPts val="600"/>
              </a:spcAft>
            </a:pPr>
            <a:fld id="{73B850FF-6169-4056-8077-06FFA93A5366}" type="slidenum">
              <a:rPr lang="en-US" smtClean="0"/>
              <a:pPr>
                <a:spcAft>
                  <a:spcPts val="600"/>
                </a:spcAft>
              </a:pPr>
              <a:t>29</a:t>
            </a:fld>
            <a:endParaRPr lang="en-US" dirty="0"/>
          </a:p>
        </p:txBody>
      </p:sp>
      <p:graphicFrame>
        <p:nvGraphicFramePr>
          <p:cNvPr id="12" name="Content Placeholder 8">
            <a:extLst>
              <a:ext uri="{FF2B5EF4-FFF2-40B4-BE49-F238E27FC236}">
                <a16:creationId xmlns:a16="http://schemas.microsoft.com/office/drawing/2014/main" id="{E8F0C5D8-EA03-0FC4-9156-901A9A3C04E8}"/>
              </a:ext>
            </a:extLst>
          </p:cNvPr>
          <p:cNvGraphicFramePr>
            <a:graphicFrameLocks noGrp="1"/>
          </p:cNvGraphicFramePr>
          <p:nvPr>
            <p:ph idx="1"/>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Rounded Corners 1">
            <a:extLst>
              <a:ext uri="{FF2B5EF4-FFF2-40B4-BE49-F238E27FC236}">
                <a16:creationId xmlns:a16="http://schemas.microsoft.com/office/drawing/2014/main" id="{FF4A3C5A-5E82-B253-9FD5-4F59E46A045F}"/>
              </a:ext>
            </a:extLst>
          </p:cNvPr>
          <p:cNvSpPr/>
          <p:nvPr/>
        </p:nvSpPr>
        <p:spPr>
          <a:xfrm>
            <a:off x="5639540" y="5009994"/>
            <a:ext cx="6173409" cy="1127753"/>
          </a:xfrm>
          <a:prstGeom prst="roundRect">
            <a:avLst>
              <a:gd name="adj" fmla="val 10000"/>
            </a:avLst>
          </a:prstGeom>
          <a:solidFill>
            <a:schemeClr val="accent1">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a:lstStyle/>
          <a:p>
            <a:endParaRPr lang="en-US"/>
          </a:p>
        </p:txBody>
      </p:sp>
    </p:spTree>
    <p:extLst>
      <p:ext uri="{BB962C8B-B14F-4D97-AF65-F5344CB8AC3E}">
        <p14:creationId xmlns:p14="http://schemas.microsoft.com/office/powerpoint/2010/main" val="64907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CBC092-D85A-69FE-D18D-90ECB69F15F1}"/>
              </a:ext>
            </a:extLst>
          </p:cNvPr>
          <p:cNvSpPr>
            <a:spLocks noGrp="1"/>
          </p:cNvSpPr>
          <p:nvPr>
            <p:ph type="dt" sz="half" idx="10"/>
          </p:nvPr>
        </p:nvSpPr>
        <p:spPr/>
        <p:txBody>
          <a:bodyPr/>
          <a:lstStyle/>
          <a:p>
            <a:fld id="{696027F3-E20D-431B-BB47-EEEA77CF167E}" type="datetime2">
              <a:rPr lang="en-US" smtClean="0"/>
              <a:t>Friday, June 13, 2025</a:t>
            </a:fld>
            <a:endParaRPr lang="en-US"/>
          </a:p>
        </p:txBody>
      </p:sp>
      <p:sp>
        <p:nvSpPr>
          <p:cNvPr id="3" name="Slide Number Placeholder 2">
            <a:extLst>
              <a:ext uri="{FF2B5EF4-FFF2-40B4-BE49-F238E27FC236}">
                <a16:creationId xmlns:a16="http://schemas.microsoft.com/office/drawing/2014/main" id="{9E07FABD-FD8B-FF1D-4824-16E5BF657A50}"/>
              </a:ext>
            </a:extLst>
          </p:cNvPr>
          <p:cNvSpPr>
            <a:spLocks noGrp="1"/>
          </p:cNvSpPr>
          <p:nvPr>
            <p:ph type="sldNum" sz="quarter" idx="12"/>
          </p:nvPr>
        </p:nvSpPr>
        <p:spPr/>
        <p:txBody>
          <a:bodyPr/>
          <a:lstStyle/>
          <a:p>
            <a:fld id="{73B850FF-6169-4056-8077-06FFA93A5366}" type="slidenum">
              <a:rPr lang="en-US" smtClean="0"/>
              <a:t>3</a:t>
            </a:fld>
            <a:endParaRPr lang="en-US"/>
          </a:p>
        </p:txBody>
      </p:sp>
      <p:sp>
        <p:nvSpPr>
          <p:cNvPr id="4" name="Google Shape;107;p2">
            <a:extLst>
              <a:ext uri="{FF2B5EF4-FFF2-40B4-BE49-F238E27FC236}">
                <a16:creationId xmlns:a16="http://schemas.microsoft.com/office/drawing/2014/main" id="{B71059EE-5649-C8DB-3251-E25028C52709}"/>
              </a:ext>
            </a:extLst>
          </p:cNvPr>
          <p:cNvSpPr txBox="1"/>
          <p:nvPr/>
        </p:nvSpPr>
        <p:spPr>
          <a:xfrm>
            <a:off x="185270" y="273699"/>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Objectives</a:t>
            </a:r>
            <a:endParaRPr b="1" dirty="0">
              <a:sym typeface="Arial"/>
            </a:endParaRPr>
          </a:p>
        </p:txBody>
      </p:sp>
      <p:cxnSp>
        <p:nvCxnSpPr>
          <p:cNvPr id="5" name="Google Shape;108;p2">
            <a:extLst>
              <a:ext uri="{FF2B5EF4-FFF2-40B4-BE49-F238E27FC236}">
                <a16:creationId xmlns:a16="http://schemas.microsoft.com/office/drawing/2014/main" id="{00DB4647-DE55-8C16-9D9A-E1D4C45E0AD5}"/>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6" name="Google Shape;109;p2">
            <a:extLst>
              <a:ext uri="{FF2B5EF4-FFF2-40B4-BE49-F238E27FC236}">
                <a16:creationId xmlns:a16="http://schemas.microsoft.com/office/drawing/2014/main" id="{CFCDD89A-7F94-A76B-45A2-1311E8603B61}"/>
              </a:ext>
            </a:extLst>
          </p:cNvPr>
          <p:cNvSpPr txBox="1"/>
          <p:nvPr/>
        </p:nvSpPr>
        <p:spPr>
          <a:xfrm>
            <a:off x="415471" y="1546349"/>
            <a:ext cx="11358000" cy="4555200"/>
          </a:xfrm>
          <a:prstGeom prst="rect">
            <a:avLst/>
          </a:prstGeom>
          <a:noFill/>
          <a:ln>
            <a:noFill/>
          </a:ln>
        </p:spPr>
        <p:txBody>
          <a:bodyPr spcFirstLastPara="1" wrap="square" lIns="117825" tIns="117825" rIns="117825" bIns="117825" anchor="t" anchorCtr="0">
            <a:normAutofit lnSpcReduction="10000"/>
          </a:bodyPr>
          <a:lstStyle/>
          <a:p>
            <a:pPr marL="76200" marR="0" lvl="0" algn="l" rtl="0">
              <a:lnSpc>
                <a:spcPct val="115000"/>
              </a:lnSpc>
              <a:spcBef>
                <a:spcPts val="0"/>
              </a:spcBef>
              <a:spcAft>
                <a:spcPts val="0"/>
              </a:spcAft>
              <a:buClr>
                <a:schemeClr val="dk1"/>
              </a:buClr>
              <a:buSzPts val="3400"/>
            </a:pPr>
            <a:r>
              <a:rPr lang="en-US" sz="2800" dirty="0">
                <a:solidFill>
                  <a:schemeClr val="tx2"/>
                </a:solidFill>
              </a:rPr>
              <a:t>1- Quick overview of the problem.</a:t>
            </a:r>
          </a:p>
          <a:p>
            <a:pPr marL="76200" marR="0" lvl="0" algn="l" rtl="0">
              <a:lnSpc>
                <a:spcPct val="115000"/>
              </a:lnSpc>
              <a:spcBef>
                <a:spcPts val="0"/>
              </a:spcBef>
              <a:spcAft>
                <a:spcPts val="0"/>
              </a:spcAft>
              <a:buClr>
                <a:schemeClr val="dk1"/>
              </a:buClr>
              <a:buSzPts val="3400"/>
            </a:pPr>
            <a:r>
              <a:rPr lang="en-US" sz="2800" dirty="0">
                <a:solidFill>
                  <a:schemeClr val="tx2"/>
                </a:solidFill>
              </a:rPr>
              <a:t>2- Explore Scientific Background.</a:t>
            </a:r>
          </a:p>
          <a:p>
            <a:pPr marL="76200" marR="0" lvl="0" algn="l" rtl="0">
              <a:lnSpc>
                <a:spcPct val="115000"/>
              </a:lnSpc>
              <a:spcBef>
                <a:spcPts val="0"/>
              </a:spcBef>
              <a:spcAft>
                <a:spcPts val="0"/>
              </a:spcAft>
              <a:buClr>
                <a:schemeClr val="dk1"/>
              </a:buClr>
              <a:buSzPts val="3400"/>
            </a:pPr>
            <a:r>
              <a:rPr lang="en-US" sz="2800" dirty="0">
                <a:solidFill>
                  <a:schemeClr val="tx2"/>
                </a:solidFill>
              </a:rPr>
              <a:t>3- Comparison of related papers and systems.</a:t>
            </a:r>
          </a:p>
          <a:p>
            <a:pPr marL="76200" marR="0" lvl="0" algn="l" rtl="0">
              <a:lnSpc>
                <a:spcPct val="115000"/>
              </a:lnSpc>
              <a:spcBef>
                <a:spcPts val="0"/>
              </a:spcBef>
              <a:spcAft>
                <a:spcPts val="0"/>
              </a:spcAft>
              <a:buClr>
                <a:schemeClr val="dk1"/>
              </a:buClr>
              <a:buSzPts val="3400"/>
            </a:pPr>
            <a:r>
              <a:rPr lang="en-US" sz="2800" dirty="0">
                <a:solidFill>
                  <a:schemeClr val="tx2"/>
                </a:solidFill>
              </a:rPr>
              <a:t>4- Overview of the need to extend current solutions.</a:t>
            </a:r>
          </a:p>
          <a:p>
            <a:pPr marL="76200">
              <a:lnSpc>
                <a:spcPct val="115000"/>
              </a:lnSpc>
              <a:buClr>
                <a:schemeClr val="dk1"/>
              </a:buClr>
              <a:buSzPts val="3400"/>
            </a:pPr>
            <a:r>
              <a:rPr lang="en-US" sz="2800" dirty="0">
                <a:solidFill>
                  <a:schemeClr val="tx2"/>
                </a:solidFill>
              </a:rPr>
              <a:t>5- Overview of tools and system design.</a:t>
            </a:r>
            <a:br>
              <a:rPr lang="en-US" sz="2800" dirty="0">
                <a:solidFill>
                  <a:schemeClr val="tx2"/>
                </a:solidFill>
              </a:rPr>
            </a:br>
            <a:r>
              <a:rPr lang="en-US" sz="2800" dirty="0">
                <a:solidFill>
                  <a:schemeClr val="tx2"/>
                </a:solidFill>
              </a:rPr>
              <a:t>6- Overview of development and implementation.</a:t>
            </a:r>
            <a:br>
              <a:rPr lang="en-US" sz="2800" dirty="0">
                <a:solidFill>
                  <a:schemeClr val="tx2"/>
                </a:solidFill>
              </a:rPr>
            </a:br>
            <a:r>
              <a:rPr lang="en-US" sz="2800" dirty="0">
                <a:solidFill>
                  <a:schemeClr val="tx2"/>
                </a:solidFill>
              </a:rPr>
              <a:t>7- Experimental design and results.</a:t>
            </a:r>
            <a:br>
              <a:rPr lang="en-US" sz="2800" dirty="0">
                <a:solidFill>
                  <a:schemeClr val="tx2"/>
                </a:solidFill>
              </a:rPr>
            </a:br>
            <a:r>
              <a:rPr lang="en-US" sz="2800" dirty="0">
                <a:solidFill>
                  <a:schemeClr val="tx2"/>
                </a:solidFill>
              </a:rPr>
              <a:t>8- Demonstration of the implemented prototype.</a:t>
            </a:r>
            <a:br>
              <a:rPr lang="en-US" sz="2800" dirty="0">
                <a:solidFill>
                  <a:schemeClr val="tx2"/>
                </a:solidFill>
              </a:rPr>
            </a:br>
            <a:r>
              <a:rPr lang="en-US" sz="2800" dirty="0">
                <a:solidFill>
                  <a:schemeClr val="tx2"/>
                </a:solidFill>
              </a:rPr>
              <a:t>9- </a:t>
            </a:r>
            <a:r>
              <a:rPr lang="en-US" sz="2800" dirty="0">
                <a:solidFill>
                  <a:schemeClr val="tx2"/>
                </a:solidFill>
                <a:sym typeface="Arial"/>
              </a:rPr>
              <a:t>Conclusion and future directions</a:t>
            </a:r>
            <a:r>
              <a:rPr lang="en-US" sz="2800" dirty="0">
                <a:solidFill>
                  <a:schemeClr val="tx2"/>
                </a:solidFill>
              </a:rPr>
              <a:t>.</a:t>
            </a:r>
            <a:endParaRPr lang="en-US" sz="2800" dirty="0">
              <a:solidFill>
                <a:schemeClr val="tx2"/>
              </a:solidFill>
              <a:sym typeface="Arial"/>
            </a:endParaRPr>
          </a:p>
        </p:txBody>
      </p:sp>
      <p:sp>
        <p:nvSpPr>
          <p:cNvPr id="7" name="Footer Placeholder 6">
            <a:extLst>
              <a:ext uri="{FF2B5EF4-FFF2-40B4-BE49-F238E27FC236}">
                <a16:creationId xmlns:a16="http://schemas.microsoft.com/office/drawing/2014/main" id="{EBCD1B30-CF9D-D496-1B09-B57D905606AE}"/>
              </a:ext>
            </a:extLst>
          </p:cNvPr>
          <p:cNvSpPr>
            <a:spLocks noGrp="1"/>
          </p:cNvSpPr>
          <p:nvPr>
            <p:ph type="ftr" sz="quarter" idx="11"/>
          </p:nvPr>
        </p:nvSpPr>
        <p:spPr/>
        <p:txBody>
          <a:bodyPr/>
          <a:lstStyle/>
          <a:p>
            <a:r>
              <a:rPr lang="en-US"/>
              <a:t>Traffic MANAGER</a:t>
            </a:r>
          </a:p>
        </p:txBody>
      </p:sp>
    </p:spTree>
    <p:extLst>
      <p:ext uri="{BB962C8B-B14F-4D97-AF65-F5344CB8AC3E}">
        <p14:creationId xmlns:p14="http://schemas.microsoft.com/office/powerpoint/2010/main" val="279659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C8CF8-8ECD-A3EA-8152-B36D39445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1F5A69-F231-3B28-592E-3ADF65F985E9}"/>
              </a:ext>
            </a:extLst>
          </p:cNvPr>
          <p:cNvSpPr>
            <a:spLocks noGrp="1"/>
          </p:cNvSpPr>
          <p:nvPr>
            <p:ph type="title"/>
          </p:nvPr>
        </p:nvSpPr>
        <p:spPr/>
        <p:txBody>
          <a:bodyPr>
            <a:normAutofit/>
          </a:bodyPr>
          <a:lstStyle/>
          <a:p>
            <a:r>
              <a:rPr lang="en-US" sz="3600" dirty="0"/>
              <a:t>2.</a:t>
            </a:r>
            <a:r>
              <a:rPr lang="ar-EG" sz="3600" dirty="0"/>
              <a:t>4</a:t>
            </a:r>
            <a:r>
              <a:rPr lang="en-US" sz="3600" dirty="0"/>
              <a:t>. Computer Vision (YOLO) </a:t>
            </a:r>
            <a:r>
              <a:rPr lang="en-US" sz="3600" dirty="0">
                <a:hlinkClick r:id="rId2" action="ppaction://hlinksldjump"/>
              </a:rPr>
              <a:t>[</a:t>
            </a:r>
            <a:r>
              <a:rPr lang="ar-EG" sz="3600" dirty="0">
                <a:hlinkClick r:id="rId2" action="ppaction://hlinksldjump"/>
              </a:rPr>
              <a:t>10</a:t>
            </a:r>
            <a:r>
              <a:rPr lang="en-US" sz="3600" dirty="0">
                <a:hlinkClick r:id="rId2" action="ppaction://hlinksldjump"/>
              </a:rPr>
              <a:t>][11]</a:t>
            </a:r>
            <a:endParaRPr lang="en-US" sz="3600" dirty="0"/>
          </a:p>
        </p:txBody>
      </p:sp>
      <p:sp>
        <p:nvSpPr>
          <p:cNvPr id="3" name="Content Placeholder 2">
            <a:extLst>
              <a:ext uri="{FF2B5EF4-FFF2-40B4-BE49-F238E27FC236}">
                <a16:creationId xmlns:a16="http://schemas.microsoft.com/office/drawing/2014/main" id="{B47AFAEA-CEDB-A2B3-49A8-B69D5CC8B013}"/>
              </a:ext>
            </a:extLst>
          </p:cNvPr>
          <p:cNvSpPr>
            <a:spLocks noGrp="1"/>
          </p:cNvSpPr>
          <p:nvPr>
            <p:ph idx="1"/>
          </p:nvPr>
        </p:nvSpPr>
        <p:spPr/>
        <p:txBody>
          <a:bodyPr>
            <a:normAutofit/>
          </a:bodyPr>
          <a:lstStyle/>
          <a:p>
            <a:r>
              <a:rPr lang="en-US" dirty="0"/>
              <a:t> YOLOv11 is a fast and accurate object detection model (Ultralytics version).</a:t>
            </a:r>
          </a:p>
          <a:p>
            <a:r>
              <a:rPr lang="en-US" dirty="0"/>
              <a:t> Divides the image into a grid and assigns detection tasks to   grid cells.</a:t>
            </a:r>
          </a:p>
          <a:p>
            <a:r>
              <a:rPr lang="en-US" dirty="0"/>
              <a:t> Runs detection in real-time using a convolutional neural network (CNN).</a:t>
            </a:r>
          </a:p>
          <a:p>
            <a:pPr marL="0" indent="0">
              <a:buNone/>
            </a:pPr>
            <a:endParaRPr lang="en-US" dirty="0"/>
          </a:p>
        </p:txBody>
      </p:sp>
      <p:sp>
        <p:nvSpPr>
          <p:cNvPr id="4" name="Date Placeholder 3">
            <a:extLst>
              <a:ext uri="{FF2B5EF4-FFF2-40B4-BE49-F238E27FC236}">
                <a16:creationId xmlns:a16="http://schemas.microsoft.com/office/drawing/2014/main" id="{2DE1D99E-32F6-0E4F-E160-FC8CB58CBD24}"/>
              </a:ext>
            </a:extLst>
          </p:cNvPr>
          <p:cNvSpPr>
            <a:spLocks noGrp="1"/>
          </p:cNvSpPr>
          <p:nvPr>
            <p:ph type="dt" sz="half" idx="10"/>
          </p:nvPr>
        </p:nvSpPr>
        <p:spPr/>
        <p:txBody>
          <a:bodyPr/>
          <a:lstStyle/>
          <a:p>
            <a:fld id="{74A34D33-D770-4C75-B864-FDCF1CA81660}" type="datetime2">
              <a:rPr lang="en-US" smtClean="0"/>
              <a:t>Friday, June 13, 2025</a:t>
            </a:fld>
            <a:endParaRPr lang="en-US"/>
          </a:p>
        </p:txBody>
      </p:sp>
      <p:sp>
        <p:nvSpPr>
          <p:cNvPr id="5" name="Footer Placeholder 4">
            <a:extLst>
              <a:ext uri="{FF2B5EF4-FFF2-40B4-BE49-F238E27FC236}">
                <a16:creationId xmlns:a16="http://schemas.microsoft.com/office/drawing/2014/main" id="{EE75A21B-2265-2042-D358-8816AE85F34D}"/>
              </a:ext>
            </a:extLst>
          </p:cNvPr>
          <p:cNvSpPr>
            <a:spLocks noGrp="1"/>
          </p:cNvSpPr>
          <p:nvPr>
            <p:ph type="ftr" sz="quarter" idx="11"/>
          </p:nvPr>
        </p:nvSpPr>
        <p:spPr/>
        <p:txBody>
          <a:bodyPr/>
          <a:lstStyle/>
          <a:p>
            <a:r>
              <a:rPr lang="en-US"/>
              <a:t>Traffic MANAGER</a:t>
            </a:r>
          </a:p>
        </p:txBody>
      </p:sp>
      <p:sp>
        <p:nvSpPr>
          <p:cNvPr id="6" name="Slide Number Placeholder 5">
            <a:extLst>
              <a:ext uri="{FF2B5EF4-FFF2-40B4-BE49-F238E27FC236}">
                <a16:creationId xmlns:a16="http://schemas.microsoft.com/office/drawing/2014/main" id="{2F3431E8-DFA6-D3BB-3080-632F48970A02}"/>
              </a:ext>
            </a:extLst>
          </p:cNvPr>
          <p:cNvSpPr>
            <a:spLocks noGrp="1"/>
          </p:cNvSpPr>
          <p:nvPr>
            <p:ph type="sldNum" sz="quarter" idx="12"/>
          </p:nvPr>
        </p:nvSpPr>
        <p:spPr/>
        <p:txBody>
          <a:bodyPr/>
          <a:lstStyle/>
          <a:p>
            <a:fld id="{73B850FF-6169-4056-8077-06FFA93A5366}" type="slidenum">
              <a:rPr lang="en-US" smtClean="0"/>
              <a:t>30</a:t>
            </a:fld>
            <a:endParaRPr lang="en-US"/>
          </a:p>
        </p:txBody>
      </p:sp>
    </p:spTree>
    <p:extLst>
      <p:ext uri="{BB962C8B-B14F-4D97-AF65-F5344CB8AC3E}">
        <p14:creationId xmlns:p14="http://schemas.microsoft.com/office/powerpoint/2010/main" val="272555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335BD-0F9B-16F8-F7CE-2AFD768FE1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24F88F-69E5-3D96-3189-4B8F61E94897}"/>
              </a:ext>
            </a:extLst>
          </p:cNvPr>
          <p:cNvSpPr>
            <a:spLocks noGrp="1"/>
          </p:cNvSpPr>
          <p:nvPr>
            <p:ph type="title"/>
          </p:nvPr>
        </p:nvSpPr>
        <p:spPr/>
        <p:txBody>
          <a:bodyPr>
            <a:noAutofit/>
          </a:bodyPr>
          <a:lstStyle/>
          <a:p>
            <a:r>
              <a:rPr lang="en-US" sz="3600" dirty="0"/>
              <a:t>2.</a:t>
            </a:r>
            <a:r>
              <a:rPr lang="ar-EG" sz="3600" dirty="0"/>
              <a:t>4</a:t>
            </a:r>
            <a:r>
              <a:rPr lang="en-US" sz="3600" dirty="0"/>
              <a:t>. Computer Vision (YOLO) </a:t>
            </a:r>
            <a:r>
              <a:rPr lang="en-US" sz="3600" dirty="0">
                <a:hlinkClick r:id="rId2" action="ppaction://hlinksldjump"/>
              </a:rPr>
              <a:t>[</a:t>
            </a:r>
            <a:r>
              <a:rPr lang="ar-EG" sz="3600" dirty="0">
                <a:hlinkClick r:id="rId2" action="ppaction://hlinksldjump"/>
              </a:rPr>
              <a:t>10</a:t>
            </a:r>
            <a:r>
              <a:rPr lang="en-US" sz="3600" dirty="0">
                <a:hlinkClick r:id="rId2" action="ppaction://hlinksldjump"/>
              </a:rPr>
              <a:t>][11] </a:t>
            </a:r>
            <a:r>
              <a:rPr lang="en-US" sz="3600" dirty="0"/>
              <a:t>(Cont.)</a:t>
            </a:r>
          </a:p>
        </p:txBody>
      </p:sp>
      <p:sp>
        <p:nvSpPr>
          <p:cNvPr id="3" name="Content Placeholder 2">
            <a:extLst>
              <a:ext uri="{FF2B5EF4-FFF2-40B4-BE49-F238E27FC236}">
                <a16:creationId xmlns:a16="http://schemas.microsoft.com/office/drawing/2014/main" id="{C2C43209-C0C1-3B4D-2DFC-1934297A47E1}"/>
              </a:ext>
            </a:extLst>
          </p:cNvPr>
          <p:cNvSpPr>
            <a:spLocks noGrp="1"/>
          </p:cNvSpPr>
          <p:nvPr>
            <p:ph idx="1"/>
          </p:nvPr>
        </p:nvSpPr>
        <p:spPr/>
        <p:txBody>
          <a:bodyPr>
            <a:normAutofit/>
          </a:bodyPr>
          <a:lstStyle/>
          <a:p>
            <a:r>
              <a:rPr lang="en-US" dirty="0"/>
              <a:t>Each cell predicts bounding boxes and confidence scores.</a:t>
            </a:r>
          </a:p>
          <a:p>
            <a:r>
              <a:rPr lang="en-US" dirty="0"/>
              <a:t>Uses Non-Maximum Suppression (NMS) to remove duplicate detections.</a:t>
            </a:r>
          </a:p>
        </p:txBody>
      </p:sp>
      <p:sp>
        <p:nvSpPr>
          <p:cNvPr id="4" name="Date Placeholder 3">
            <a:extLst>
              <a:ext uri="{FF2B5EF4-FFF2-40B4-BE49-F238E27FC236}">
                <a16:creationId xmlns:a16="http://schemas.microsoft.com/office/drawing/2014/main" id="{3F2BBC74-5250-A54C-2B3D-E54ECAEC1FF8}"/>
              </a:ext>
            </a:extLst>
          </p:cNvPr>
          <p:cNvSpPr>
            <a:spLocks noGrp="1"/>
          </p:cNvSpPr>
          <p:nvPr>
            <p:ph type="dt" sz="half" idx="10"/>
          </p:nvPr>
        </p:nvSpPr>
        <p:spPr/>
        <p:txBody>
          <a:bodyPr/>
          <a:lstStyle/>
          <a:p>
            <a:fld id="{74A34D33-D770-4C75-B864-FDCF1CA81660}" type="datetime2">
              <a:rPr lang="en-US" smtClean="0"/>
              <a:t>Friday, June 13, 2025</a:t>
            </a:fld>
            <a:endParaRPr lang="en-US"/>
          </a:p>
        </p:txBody>
      </p:sp>
      <p:sp>
        <p:nvSpPr>
          <p:cNvPr id="5" name="Footer Placeholder 4">
            <a:extLst>
              <a:ext uri="{FF2B5EF4-FFF2-40B4-BE49-F238E27FC236}">
                <a16:creationId xmlns:a16="http://schemas.microsoft.com/office/drawing/2014/main" id="{E33A0D55-7BCE-D857-DA7C-61E4D13DD2FE}"/>
              </a:ext>
            </a:extLst>
          </p:cNvPr>
          <p:cNvSpPr>
            <a:spLocks noGrp="1"/>
          </p:cNvSpPr>
          <p:nvPr>
            <p:ph type="ftr" sz="quarter" idx="11"/>
          </p:nvPr>
        </p:nvSpPr>
        <p:spPr/>
        <p:txBody>
          <a:bodyPr/>
          <a:lstStyle/>
          <a:p>
            <a:r>
              <a:rPr lang="en-US"/>
              <a:t>Traffic MANAGER</a:t>
            </a:r>
          </a:p>
        </p:txBody>
      </p:sp>
      <p:sp>
        <p:nvSpPr>
          <p:cNvPr id="6" name="Slide Number Placeholder 5">
            <a:extLst>
              <a:ext uri="{FF2B5EF4-FFF2-40B4-BE49-F238E27FC236}">
                <a16:creationId xmlns:a16="http://schemas.microsoft.com/office/drawing/2014/main" id="{0C3E42A8-F2D0-BAFF-AF42-484F2BC30E6B}"/>
              </a:ext>
            </a:extLst>
          </p:cNvPr>
          <p:cNvSpPr>
            <a:spLocks noGrp="1"/>
          </p:cNvSpPr>
          <p:nvPr>
            <p:ph type="sldNum" sz="quarter" idx="12"/>
          </p:nvPr>
        </p:nvSpPr>
        <p:spPr/>
        <p:txBody>
          <a:bodyPr/>
          <a:lstStyle/>
          <a:p>
            <a:fld id="{73B850FF-6169-4056-8077-06FFA93A5366}" type="slidenum">
              <a:rPr lang="en-US" smtClean="0"/>
              <a:t>31</a:t>
            </a:fld>
            <a:endParaRPr lang="en-US"/>
          </a:p>
        </p:txBody>
      </p:sp>
    </p:spTree>
    <p:extLst>
      <p:ext uri="{BB962C8B-B14F-4D97-AF65-F5344CB8AC3E}">
        <p14:creationId xmlns:p14="http://schemas.microsoft.com/office/powerpoint/2010/main" val="279396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89289-256F-31EE-785F-5899C989F8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6345BA-D423-A3EB-C175-2713757213EC}"/>
              </a:ext>
            </a:extLst>
          </p:cNvPr>
          <p:cNvSpPr>
            <a:spLocks noGrp="1"/>
          </p:cNvSpPr>
          <p:nvPr>
            <p:ph type="title"/>
          </p:nvPr>
        </p:nvSpPr>
        <p:spPr/>
        <p:txBody>
          <a:bodyPr>
            <a:noAutofit/>
          </a:bodyPr>
          <a:lstStyle/>
          <a:p>
            <a:r>
              <a:rPr lang="en-US" sz="3600" dirty="0"/>
              <a:t>2.</a:t>
            </a:r>
            <a:r>
              <a:rPr lang="ar-EG" sz="3600" dirty="0"/>
              <a:t>4</a:t>
            </a:r>
            <a:r>
              <a:rPr lang="en-US" sz="3600" dirty="0"/>
              <a:t>. Computer Vision (YOLO) </a:t>
            </a:r>
            <a:r>
              <a:rPr lang="en-US" sz="3600" dirty="0">
                <a:hlinkClick r:id="rId2" action="ppaction://hlinksldjump"/>
              </a:rPr>
              <a:t>[</a:t>
            </a:r>
            <a:r>
              <a:rPr lang="ar-EG" sz="3600" dirty="0">
                <a:hlinkClick r:id="rId2" action="ppaction://hlinksldjump"/>
              </a:rPr>
              <a:t>10</a:t>
            </a:r>
            <a:r>
              <a:rPr lang="en-US" sz="3600" dirty="0">
                <a:hlinkClick r:id="rId2" action="ppaction://hlinksldjump"/>
              </a:rPr>
              <a:t>][11] </a:t>
            </a:r>
            <a:r>
              <a:rPr lang="en-US" sz="3600" dirty="0"/>
              <a:t>(Cont.)</a:t>
            </a:r>
          </a:p>
        </p:txBody>
      </p:sp>
      <p:sp>
        <p:nvSpPr>
          <p:cNvPr id="3" name="Content Placeholder 2">
            <a:extLst>
              <a:ext uri="{FF2B5EF4-FFF2-40B4-BE49-F238E27FC236}">
                <a16:creationId xmlns:a16="http://schemas.microsoft.com/office/drawing/2014/main" id="{0D0DAFCC-9C98-F3EA-BE00-6ACC5DF151CB}"/>
              </a:ext>
            </a:extLst>
          </p:cNvPr>
          <p:cNvSpPr>
            <a:spLocks noGrp="1"/>
          </p:cNvSpPr>
          <p:nvPr>
            <p:ph idx="1"/>
          </p:nvPr>
        </p:nvSpPr>
        <p:spPr/>
        <p:txBody>
          <a:bodyPr>
            <a:normAutofit fontScale="92500" lnSpcReduction="20000"/>
          </a:bodyPr>
          <a:lstStyle/>
          <a:p>
            <a:pPr>
              <a:buNone/>
            </a:pPr>
            <a:r>
              <a:rPr lang="en-US" dirty="0"/>
              <a:t>🏷️ Object Detection</a:t>
            </a:r>
          </a:p>
          <a:p>
            <a:r>
              <a:rPr lang="en-US" dirty="0"/>
              <a:t>Task of locating and identifying objects in images or videos.</a:t>
            </a:r>
          </a:p>
          <a:p>
            <a:r>
              <a:rPr lang="en-US" dirty="0"/>
              <a:t>Used in self-driving cars, surveillance, robotics, etc.</a:t>
            </a:r>
          </a:p>
          <a:p>
            <a:pPr>
              <a:buFont typeface="Arial" panose="020B0604020202020204" pitchFamily="34" charset="0"/>
              <a:buChar char="•"/>
            </a:pPr>
            <a:endParaRPr lang="en-US" dirty="0"/>
          </a:p>
          <a:p>
            <a:pPr>
              <a:buNone/>
            </a:pPr>
            <a:r>
              <a:rPr lang="en-US" dirty="0"/>
              <a:t>🚗 Speed Estimation</a:t>
            </a:r>
          </a:p>
          <a:p>
            <a:r>
              <a:rPr lang="en-US" dirty="0"/>
              <a:t>Objects are detected and tracked across video frames.</a:t>
            </a:r>
          </a:p>
          <a:p>
            <a:r>
              <a:rPr lang="en-US" dirty="0"/>
              <a:t>Movement is measured in pixels between frames.</a:t>
            </a:r>
          </a:p>
          <a:p>
            <a:r>
              <a:rPr lang="en-US" dirty="0"/>
              <a:t>Real-world scale and frame rate are used to calculate speed.</a:t>
            </a:r>
          </a:p>
          <a:p>
            <a:r>
              <a:rPr lang="en-US" dirty="0"/>
              <a:t>Speed is estimated and displayed for each tracked object.</a:t>
            </a:r>
          </a:p>
          <a:p>
            <a:pPr marL="0" indent="0">
              <a:buNone/>
            </a:pPr>
            <a:endParaRPr lang="en-US" dirty="0"/>
          </a:p>
        </p:txBody>
      </p:sp>
      <p:sp>
        <p:nvSpPr>
          <p:cNvPr id="4" name="Date Placeholder 3">
            <a:extLst>
              <a:ext uri="{FF2B5EF4-FFF2-40B4-BE49-F238E27FC236}">
                <a16:creationId xmlns:a16="http://schemas.microsoft.com/office/drawing/2014/main" id="{0A966AD3-2627-B4E9-21B8-DACECF91BF91}"/>
              </a:ext>
            </a:extLst>
          </p:cNvPr>
          <p:cNvSpPr>
            <a:spLocks noGrp="1"/>
          </p:cNvSpPr>
          <p:nvPr>
            <p:ph type="dt" sz="half" idx="10"/>
          </p:nvPr>
        </p:nvSpPr>
        <p:spPr/>
        <p:txBody>
          <a:bodyPr/>
          <a:lstStyle/>
          <a:p>
            <a:fld id="{74A34D33-D770-4C75-B864-FDCF1CA81660}" type="datetime2">
              <a:rPr lang="en-US" smtClean="0"/>
              <a:t>Friday, June 13, 2025</a:t>
            </a:fld>
            <a:endParaRPr lang="en-US"/>
          </a:p>
        </p:txBody>
      </p:sp>
      <p:sp>
        <p:nvSpPr>
          <p:cNvPr id="5" name="Footer Placeholder 4">
            <a:extLst>
              <a:ext uri="{FF2B5EF4-FFF2-40B4-BE49-F238E27FC236}">
                <a16:creationId xmlns:a16="http://schemas.microsoft.com/office/drawing/2014/main" id="{B26597CE-2B26-550E-B341-2E45741B6221}"/>
              </a:ext>
            </a:extLst>
          </p:cNvPr>
          <p:cNvSpPr>
            <a:spLocks noGrp="1"/>
          </p:cNvSpPr>
          <p:nvPr>
            <p:ph type="ftr" sz="quarter" idx="11"/>
          </p:nvPr>
        </p:nvSpPr>
        <p:spPr/>
        <p:txBody>
          <a:bodyPr/>
          <a:lstStyle/>
          <a:p>
            <a:r>
              <a:rPr lang="en-US"/>
              <a:t>Traffic MANAGER</a:t>
            </a:r>
          </a:p>
        </p:txBody>
      </p:sp>
      <p:sp>
        <p:nvSpPr>
          <p:cNvPr id="6" name="Slide Number Placeholder 5">
            <a:extLst>
              <a:ext uri="{FF2B5EF4-FFF2-40B4-BE49-F238E27FC236}">
                <a16:creationId xmlns:a16="http://schemas.microsoft.com/office/drawing/2014/main" id="{D4F54880-0C65-2F1E-3636-B9C7D8D5A187}"/>
              </a:ext>
            </a:extLst>
          </p:cNvPr>
          <p:cNvSpPr>
            <a:spLocks noGrp="1"/>
          </p:cNvSpPr>
          <p:nvPr>
            <p:ph type="sldNum" sz="quarter" idx="12"/>
          </p:nvPr>
        </p:nvSpPr>
        <p:spPr/>
        <p:txBody>
          <a:bodyPr/>
          <a:lstStyle/>
          <a:p>
            <a:fld id="{73B850FF-6169-4056-8077-06FFA93A5366}" type="slidenum">
              <a:rPr lang="en-US" smtClean="0"/>
              <a:t>32</a:t>
            </a:fld>
            <a:endParaRPr lang="en-US" dirty="0"/>
          </a:p>
        </p:txBody>
      </p:sp>
    </p:spTree>
    <p:extLst>
      <p:ext uri="{BB962C8B-B14F-4D97-AF65-F5344CB8AC3E}">
        <p14:creationId xmlns:p14="http://schemas.microsoft.com/office/powerpoint/2010/main" val="91312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2150-153C-4326-E31F-1EB41CB5CA4E}"/>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04633BE-E754-F308-76EE-893248B26C1C}"/>
              </a:ext>
            </a:extLst>
          </p:cNvPr>
          <p:cNvSpPr>
            <a:spLocks noGrp="1"/>
          </p:cNvSpPr>
          <p:nvPr>
            <p:ph type="dt" sz="half" idx="10"/>
          </p:nvPr>
        </p:nvSpPr>
        <p:spPr/>
        <p:txBody>
          <a:bodyPr/>
          <a:lstStyle/>
          <a:p>
            <a:fld id="{696027F3-E20D-431B-BB47-EEEA77CF167E}" type="datetime2">
              <a:rPr lang="en-US" smtClean="0"/>
              <a:t>Friday, June 13, 2025</a:t>
            </a:fld>
            <a:endParaRPr lang="en-US"/>
          </a:p>
        </p:txBody>
      </p:sp>
      <p:sp>
        <p:nvSpPr>
          <p:cNvPr id="3" name="Slide Number Placeholder 2">
            <a:extLst>
              <a:ext uri="{FF2B5EF4-FFF2-40B4-BE49-F238E27FC236}">
                <a16:creationId xmlns:a16="http://schemas.microsoft.com/office/drawing/2014/main" id="{EA961615-4DF9-BE53-3801-B42229DFB137}"/>
              </a:ext>
            </a:extLst>
          </p:cNvPr>
          <p:cNvSpPr>
            <a:spLocks noGrp="1"/>
          </p:cNvSpPr>
          <p:nvPr>
            <p:ph type="sldNum" sz="quarter" idx="12"/>
          </p:nvPr>
        </p:nvSpPr>
        <p:spPr/>
        <p:txBody>
          <a:bodyPr/>
          <a:lstStyle/>
          <a:p>
            <a:fld id="{73B850FF-6169-4056-8077-06FFA93A5366}" type="slidenum">
              <a:rPr lang="en-US" smtClean="0"/>
              <a:t>33</a:t>
            </a:fld>
            <a:endParaRPr lang="en-US"/>
          </a:p>
        </p:txBody>
      </p:sp>
      <p:sp>
        <p:nvSpPr>
          <p:cNvPr id="4" name="Google Shape;107;p2">
            <a:extLst>
              <a:ext uri="{FF2B5EF4-FFF2-40B4-BE49-F238E27FC236}">
                <a16:creationId xmlns:a16="http://schemas.microsoft.com/office/drawing/2014/main" id="{3C3F80EC-9C98-9455-68DA-73F02AB910AC}"/>
              </a:ext>
            </a:extLst>
          </p:cNvPr>
          <p:cNvSpPr txBox="1"/>
          <p:nvPr/>
        </p:nvSpPr>
        <p:spPr>
          <a:xfrm>
            <a:off x="185270" y="273699"/>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Objectives</a:t>
            </a:r>
            <a:endParaRPr b="1" dirty="0">
              <a:sym typeface="Arial"/>
            </a:endParaRPr>
          </a:p>
        </p:txBody>
      </p:sp>
      <p:cxnSp>
        <p:nvCxnSpPr>
          <p:cNvPr id="5" name="Google Shape;108;p2">
            <a:extLst>
              <a:ext uri="{FF2B5EF4-FFF2-40B4-BE49-F238E27FC236}">
                <a16:creationId xmlns:a16="http://schemas.microsoft.com/office/drawing/2014/main" id="{7DCA268A-6EB3-03D0-AEDD-6BA807D493FB}"/>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6" name="Google Shape;109;p2">
            <a:extLst>
              <a:ext uri="{FF2B5EF4-FFF2-40B4-BE49-F238E27FC236}">
                <a16:creationId xmlns:a16="http://schemas.microsoft.com/office/drawing/2014/main" id="{2FFF0D49-1014-C850-6BEE-EE4218FCE6EA}"/>
              </a:ext>
            </a:extLst>
          </p:cNvPr>
          <p:cNvSpPr txBox="1"/>
          <p:nvPr/>
        </p:nvSpPr>
        <p:spPr>
          <a:xfrm>
            <a:off x="415471" y="1546349"/>
            <a:ext cx="11358000" cy="4555200"/>
          </a:xfrm>
          <a:prstGeom prst="rect">
            <a:avLst/>
          </a:prstGeom>
          <a:noFill/>
          <a:ln>
            <a:noFill/>
          </a:ln>
        </p:spPr>
        <p:txBody>
          <a:bodyPr spcFirstLastPara="1" wrap="square" lIns="117825" tIns="117825" rIns="117825" bIns="117825" anchor="t" anchorCtr="0">
            <a:normAutofit lnSpcReduction="10000"/>
          </a:bodyPr>
          <a:lstStyle/>
          <a:p>
            <a:pPr marL="76200" marR="0" lvl="0" algn="l" rtl="0">
              <a:lnSpc>
                <a:spcPct val="115000"/>
              </a:lnSpc>
              <a:spcBef>
                <a:spcPts val="0"/>
              </a:spcBef>
              <a:spcAft>
                <a:spcPts val="0"/>
              </a:spcAft>
              <a:buClr>
                <a:schemeClr val="dk1"/>
              </a:buClr>
              <a:buSzPts val="3400"/>
            </a:pPr>
            <a:r>
              <a:rPr lang="en-US" sz="2800" dirty="0">
                <a:solidFill>
                  <a:schemeClr val="tx2"/>
                </a:solidFill>
              </a:rPr>
              <a:t>1- Quick overview of the problem.</a:t>
            </a:r>
          </a:p>
          <a:p>
            <a:pPr marL="76200">
              <a:lnSpc>
                <a:spcPct val="125000"/>
              </a:lnSpc>
              <a:buClr>
                <a:schemeClr val="dk1"/>
              </a:buClr>
              <a:buSzPts val="3400"/>
            </a:pPr>
            <a:r>
              <a:rPr lang="en-US" sz="2800" dirty="0">
                <a:solidFill>
                  <a:schemeClr val="tx2"/>
                </a:solidFill>
              </a:rPr>
              <a:t>2- Explore Scientific Background.</a:t>
            </a:r>
          </a:p>
          <a:p>
            <a:pPr marL="76200" marR="0" lvl="0" algn="l" rtl="0">
              <a:lnSpc>
                <a:spcPct val="115000"/>
              </a:lnSpc>
              <a:spcBef>
                <a:spcPts val="0"/>
              </a:spcBef>
              <a:spcAft>
                <a:spcPts val="0"/>
              </a:spcAft>
              <a:buClr>
                <a:schemeClr val="dk1"/>
              </a:buClr>
              <a:buSzPts val="3400"/>
            </a:pPr>
            <a:r>
              <a:rPr lang="en-US" sz="2800" dirty="0">
                <a:ln w="0"/>
                <a:solidFill>
                  <a:schemeClr val="accent1"/>
                </a:solidFill>
                <a:effectLst>
                  <a:outerShdw blurRad="38100" dist="25400" dir="5400000" algn="ctr" rotWithShape="0">
                    <a:srgbClr val="6E747A">
                      <a:alpha val="43000"/>
                    </a:srgbClr>
                  </a:outerShdw>
                </a:effectLst>
              </a:rPr>
              <a:t>3- Comparison of related papers and systems.</a:t>
            </a:r>
          </a:p>
          <a:p>
            <a:pPr marL="76200" marR="0" lvl="0" algn="l" rtl="0">
              <a:lnSpc>
                <a:spcPct val="115000"/>
              </a:lnSpc>
              <a:spcBef>
                <a:spcPts val="0"/>
              </a:spcBef>
              <a:spcAft>
                <a:spcPts val="0"/>
              </a:spcAft>
              <a:buClr>
                <a:schemeClr val="dk1"/>
              </a:buClr>
              <a:buSzPts val="3400"/>
            </a:pPr>
            <a:r>
              <a:rPr lang="en-US" sz="2800" dirty="0">
                <a:solidFill>
                  <a:schemeClr val="tx2"/>
                </a:solidFill>
              </a:rPr>
              <a:t>4- Overview of the need to extend current solutions.</a:t>
            </a:r>
          </a:p>
          <a:p>
            <a:pPr marL="76200">
              <a:lnSpc>
                <a:spcPct val="115000"/>
              </a:lnSpc>
              <a:buClr>
                <a:schemeClr val="dk1"/>
              </a:buClr>
              <a:buSzPts val="3400"/>
            </a:pPr>
            <a:r>
              <a:rPr lang="en-US" sz="2800" dirty="0">
                <a:solidFill>
                  <a:schemeClr val="tx2"/>
                </a:solidFill>
              </a:rPr>
              <a:t>5- Overview of tools and system design.</a:t>
            </a:r>
            <a:br>
              <a:rPr lang="en-US" sz="2800" dirty="0">
                <a:solidFill>
                  <a:schemeClr val="tx2"/>
                </a:solidFill>
              </a:rPr>
            </a:br>
            <a:r>
              <a:rPr lang="en-US" sz="2800" dirty="0">
                <a:solidFill>
                  <a:schemeClr val="tx2"/>
                </a:solidFill>
              </a:rPr>
              <a:t>6- Overview of development and implementation.</a:t>
            </a:r>
            <a:br>
              <a:rPr lang="en-US" sz="2800" dirty="0">
                <a:solidFill>
                  <a:schemeClr val="tx2"/>
                </a:solidFill>
              </a:rPr>
            </a:br>
            <a:r>
              <a:rPr lang="en-US" sz="2800" dirty="0">
                <a:solidFill>
                  <a:schemeClr val="tx2"/>
                </a:solidFill>
              </a:rPr>
              <a:t>7- Experimental design and results.</a:t>
            </a:r>
            <a:br>
              <a:rPr lang="en-US" sz="2800" dirty="0">
                <a:solidFill>
                  <a:schemeClr val="tx2"/>
                </a:solidFill>
              </a:rPr>
            </a:br>
            <a:r>
              <a:rPr lang="en-US" sz="2800" dirty="0">
                <a:solidFill>
                  <a:schemeClr val="tx2"/>
                </a:solidFill>
              </a:rPr>
              <a:t>8- Demonstration of the implemented prototype.</a:t>
            </a:r>
            <a:br>
              <a:rPr lang="en-US" sz="2800" dirty="0">
                <a:solidFill>
                  <a:schemeClr val="tx2"/>
                </a:solidFill>
              </a:rPr>
            </a:br>
            <a:r>
              <a:rPr lang="en-US" sz="2800" dirty="0">
                <a:solidFill>
                  <a:schemeClr val="tx2"/>
                </a:solidFill>
              </a:rPr>
              <a:t>9- </a:t>
            </a:r>
            <a:r>
              <a:rPr lang="en-US" sz="2800" dirty="0">
                <a:solidFill>
                  <a:schemeClr val="tx2"/>
                </a:solidFill>
                <a:sym typeface="Arial"/>
              </a:rPr>
              <a:t>Conclusion and future directions</a:t>
            </a:r>
            <a:r>
              <a:rPr lang="en-US" sz="2800" dirty="0">
                <a:solidFill>
                  <a:schemeClr val="tx2"/>
                </a:solidFill>
              </a:rPr>
              <a:t>.</a:t>
            </a:r>
            <a:endParaRPr lang="en-US" sz="2800" dirty="0">
              <a:solidFill>
                <a:schemeClr val="tx2"/>
              </a:solidFill>
              <a:sym typeface="Arial"/>
            </a:endParaRPr>
          </a:p>
        </p:txBody>
      </p:sp>
      <p:sp>
        <p:nvSpPr>
          <p:cNvPr id="7" name="Footer Placeholder 6">
            <a:extLst>
              <a:ext uri="{FF2B5EF4-FFF2-40B4-BE49-F238E27FC236}">
                <a16:creationId xmlns:a16="http://schemas.microsoft.com/office/drawing/2014/main" id="{EDEBF194-0BF8-D926-4B98-8AD003F5B4E7}"/>
              </a:ext>
            </a:extLst>
          </p:cNvPr>
          <p:cNvSpPr>
            <a:spLocks noGrp="1"/>
          </p:cNvSpPr>
          <p:nvPr>
            <p:ph type="ftr" sz="quarter" idx="11"/>
          </p:nvPr>
        </p:nvSpPr>
        <p:spPr/>
        <p:txBody>
          <a:bodyPr/>
          <a:lstStyle/>
          <a:p>
            <a:r>
              <a:rPr lang="en-US"/>
              <a:t>Traffic MANAGER</a:t>
            </a:r>
          </a:p>
        </p:txBody>
      </p:sp>
    </p:spTree>
    <p:extLst>
      <p:ext uri="{BB962C8B-B14F-4D97-AF65-F5344CB8AC3E}">
        <p14:creationId xmlns:p14="http://schemas.microsoft.com/office/powerpoint/2010/main" val="309773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AC6-34C9-C3B3-E42B-FB68149F4D2E}"/>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41F6ED9-7DD0-97D0-0CD2-01D95F08C17A}"/>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7E61F5ED-8C63-92D0-98BE-04E90FDA1E5A}"/>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7B259292-5B85-01C7-7A1C-3759F9C34BA9}"/>
              </a:ext>
            </a:extLst>
          </p:cNvPr>
          <p:cNvSpPr>
            <a:spLocks noGrp="1"/>
          </p:cNvSpPr>
          <p:nvPr>
            <p:ph type="sldNum" sz="quarter" idx="12"/>
          </p:nvPr>
        </p:nvSpPr>
        <p:spPr/>
        <p:txBody>
          <a:bodyPr/>
          <a:lstStyle/>
          <a:p>
            <a:fld id="{73B850FF-6169-4056-8077-06FFA93A5366}" type="slidenum">
              <a:rPr lang="en-US" smtClean="0"/>
              <a:t>34</a:t>
            </a:fld>
            <a:endParaRPr lang="en-US" dirty="0"/>
          </a:p>
        </p:txBody>
      </p:sp>
      <p:sp>
        <p:nvSpPr>
          <p:cNvPr id="6" name="Google Shape;118;p3">
            <a:extLst>
              <a:ext uri="{FF2B5EF4-FFF2-40B4-BE49-F238E27FC236}">
                <a16:creationId xmlns:a16="http://schemas.microsoft.com/office/drawing/2014/main" id="{A73048E7-F4C6-FCD5-9BC2-6050FB6BA7B7}"/>
              </a:ext>
            </a:extLst>
          </p:cNvPr>
          <p:cNvSpPr txBox="1"/>
          <p:nvPr/>
        </p:nvSpPr>
        <p:spPr>
          <a:xfrm>
            <a:off x="270216" y="323252"/>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Agenda</a:t>
            </a:r>
            <a:endParaRPr b="1" dirty="0">
              <a:sym typeface="Arial"/>
            </a:endParaRPr>
          </a:p>
        </p:txBody>
      </p:sp>
      <p:cxnSp>
        <p:nvCxnSpPr>
          <p:cNvPr id="7" name="Google Shape;119;p3">
            <a:extLst>
              <a:ext uri="{FF2B5EF4-FFF2-40B4-BE49-F238E27FC236}">
                <a16:creationId xmlns:a16="http://schemas.microsoft.com/office/drawing/2014/main" id="{B2D4F86A-5266-DA0B-6CA7-53D9C621EE50}"/>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9" name="Google Shape;120;p3">
            <a:extLst>
              <a:ext uri="{FF2B5EF4-FFF2-40B4-BE49-F238E27FC236}">
                <a16:creationId xmlns:a16="http://schemas.microsoft.com/office/drawing/2014/main" id="{CE388819-2C04-89CA-6E2F-C6A92BC61362}"/>
              </a:ext>
            </a:extLst>
          </p:cNvPr>
          <p:cNvSpPr txBox="1"/>
          <p:nvPr/>
        </p:nvSpPr>
        <p:spPr>
          <a:xfrm>
            <a:off x="415471" y="1536621"/>
            <a:ext cx="11358000" cy="4555200"/>
          </a:xfrm>
          <a:prstGeom prst="rect">
            <a:avLst/>
          </a:prstGeom>
          <a:noFill/>
          <a:ln>
            <a:noFill/>
          </a:ln>
        </p:spPr>
        <p:txBody>
          <a:bodyPr spcFirstLastPara="1" wrap="square" lIns="117825" tIns="117825" rIns="117825" bIns="117825" anchor="t" anchorCtr="0">
            <a:normAutofit fontScale="62500" lnSpcReduction="20000"/>
          </a:bodyPr>
          <a:lstStyle>
            <a:defPPr>
              <a:defRPr lang="en-US"/>
            </a:defPPr>
            <a:lvl1pPr marL="76200" marR="0" lvl="0">
              <a:lnSpc>
                <a:spcPct val="115000"/>
              </a:lnSpc>
              <a:spcBef>
                <a:spcPts val="0"/>
              </a:spcBef>
              <a:spcAft>
                <a:spcPts val="0"/>
              </a:spcAft>
              <a:buClr>
                <a:schemeClr val="dk1"/>
              </a:buClr>
              <a:buSzPts val="3400"/>
              <a:defRPr sz="2800">
                <a:solidFill>
                  <a:schemeClr val="tx2"/>
                </a:solidFill>
              </a:defRPr>
            </a:lvl1pPr>
          </a:lstStyle>
          <a:p>
            <a:pPr marL="590550" indent="-514350">
              <a:buClr>
                <a:srgbClr val="3333CC"/>
              </a:buClr>
              <a:buSzPct val="100000"/>
              <a:buFont typeface="+mj-lt"/>
              <a:buAutoNum type="arabicPeriod"/>
            </a:pPr>
            <a:r>
              <a:rPr lang="en-US" dirty="0">
                <a:sym typeface="Arial"/>
              </a:rPr>
              <a:t>Background of the problem </a:t>
            </a:r>
          </a:p>
          <a:p>
            <a:pPr marL="590550" indent="-514350">
              <a:buClr>
                <a:srgbClr val="3333CC"/>
              </a:buClr>
              <a:buSzPct val="100000"/>
              <a:buFont typeface="+mj-lt"/>
              <a:buAutoNum type="arabicPeriod"/>
            </a:pPr>
            <a:r>
              <a:rPr lang="en-US" sz="2900" dirty="0">
                <a:sym typeface="Arial"/>
              </a:rPr>
              <a:t>Scientific Background</a:t>
            </a:r>
            <a:endParaRPr sz="2900" dirty="0">
              <a:sym typeface="Arial"/>
            </a:endParaRPr>
          </a:p>
          <a:p>
            <a:pPr marL="590550" indent="-514350">
              <a:buClr>
                <a:srgbClr val="3333CC"/>
              </a:buClr>
              <a:buSzPct val="100000"/>
              <a:buFont typeface="+mj-lt"/>
              <a:buAutoNum type="arabicPeriod"/>
            </a:pPr>
            <a:r>
              <a:rPr lang="en-US" dirty="0">
                <a:ln w="0"/>
                <a:solidFill>
                  <a:schemeClr val="accent1"/>
                </a:solidFill>
                <a:effectLst>
                  <a:outerShdw blurRad="38100" dist="25400" dir="5400000" algn="ctr" rotWithShape="0">
                    <a:srgbClr val="6E747A">
                      <a:alpha val="43000"/>
                    </a:srgbClr>
                  </a:outerShdw>
                </a:effectLst>
                <a:sym typeface="Arial"/>
              </a:rPr>
              <a:t>Comparison between related papers</a:t>
            </a:r>
            <a:endParaRPr dirty="0">
              <a:ln w="0"/>
              <a:solidFill>
                <a:schemeClr val="accent1"/>
              </a:solidFill>
              <a:effectLst>
                <a:outerShdw blurRad="38100" dist="25400" dir="5400000" algn="ctr" rotWithShape="0">
                  <a:srgbClr val="6E747A">
                    <a:alpha val="43000"/>
                  </a:srgbClr>
                </a:outerShdw>
              </a:effectLst>
            </a:endParaRPr>
          </a:p>
          <a:p>
            <a:pPr marL="590550" indent="-514350">
              <a:buClr>
                <a:srgbClr val="3333CC"/>
              </a:buClr>
              <a:buSzPct val="100000"/>
              <a:buFont typeface="+mj-lt"/>
              <a:buAutoNum type="arabicPeriod"/>
            </a:pPr>
            <a:r>
              <a:rPr lang="en-US" dirty="0">
                <a:sym typeface="Arial"/>
              </a:rPr>
              <a:t>Comparison between similar systems </a:t>
            </a:r>
            <a:endParaRPr dirty="0">
              <a:sym typeface="Arial"/>
            </a:endParaRPr>
          </a:p>
          <a:p>
            <a:pPr marL="590550" indent="-514350">
              <a:buClr>
                <a:srgbClr val="3333CC"/>
              </a:buClr>
              <a:buSzPct val="100000"/>
              <a:buFont typeface="+mj-lt"/>
              <a:buAutoNum type="arabicPeriod"/>
            </a:pPr>
            <a:r>
              <a:rPr lang="en-US" dirty="0">
                <a:sym typeface="Arial"/>
              </a:rPr>
              <a:t>Possible extensions to current solutions</a:t>
            </a:r>
            <a:endParaRPr dirty="0">
              <a:sym typeface="Arial"/>
            </a:endParaRPr>
          </a:p>
          <a:p>
            <a:pPr marL="590550" indent="-514350">
              <a:buClr>
                <a:srgbClr val="3333CC"/>
              </a:buClr>
              <a:buSzPct val="100000"/>
              <a:buFont typeface="+mj-lt"/>
              <a:buAutoNum type="arabicPeriod"/>
            </a:pPr>
            <a:r>
              <a:rPr lang="en-US" dirty="0">
                <a:sym typeface="Arial"/>
              </a:rPr>
              <a:t>Scope of work</a:t>
            </a:r>
            <a:endParaRPr dirty="0">
              <a:sym typeface="Arial"/>
            </a:endParaRPr>
          </a:p>
          <a:p>
            <a:pPr marL="590550" indent="-514350">
              <a:buClr>
                <a:srgbClr val="3333CC"/>
              </a:buClr>
              <a:buSzPct val="100000"/>
              <a:buFont typeface="+mj-lt"/>
              <a:buAutoNum type="arabicPeriod"/>
            </a:pPr>
            <a:r>
              <a:rPr lang="en-US" dirty="0">
                <a:sym typeface="Arial"/>
              </a:rPr>
              <a:t>Project plan</a:t>
            </a:r>
            <a:endParaRPr dirty="0"/>
          </a:p>
          <a:p>
            <a:pPr marL="590550" indent="-514350">
              <a:buClr>
                <a:srgbClr val="3333CC"/>
              </a:buClr>
              <a:buSzPct val="100000"/>
              <a:buFont typeface="+mj-lt"/>
              <a:buAutoNum type="arabicPeriod"/>
            </a:pPr>
            <a:r>
              <a:rPr lang="en-US" dirty="0">
                <a:sym typeface="Arial"/>
              </a:rPr>
              <a:t>Tools and environment </a:t>
            </a:r>
          </a:p>
          <a:p>
            <a:pPr marL="590550" indent="-514350">
              <a:buClr>
                <a:srgbClr val="3333CC"/>
              </a:buClr>
              <a:buSzPct val="100000"/>
              <a:buFont typeface="+mj-lt"/>
              <a:buAutoNum type="arabicPeriod"/>
            </a:pPr>
            <a:r>
              <a:rPr lang="en-US" dirty="0">
                <a:sym typeface="Arial"/>
              </a:rPr>
              <a:t>Overview of environment and data</a:t>
            </a:r>
          </a:p>
          <a:p>
            <a:pPr marL="590550" indent="-514350">
              <a:buClr>
                <a:srgbClr val="3333CC"/>
              </a:buClr>
              <a:buSzPct val="100000"/>
              <a:buFont typeface="+mj-lt"/>
              <a:buAutoNum type="arabicPeriod"/>
            </a:pPr>
            <a:r>
              <a:rPr lang="en-US" dirty="0">
                <a:sym typeface="Arial"/>
              </a:rPr>
              <a:t>Experiments design</a:t>
            </a:r>
          </a:p>
          <a:p>
            <a:pPr marL="590550" indent="-514350">
              <a:buClr>
                <a:srgbClr val="3333CC"/>
              </a:buClr>
              <a:buSzPct val="100000"/>
              <a:buFont typeface="+mj-lt"/>
              <a:buAutoNum type="arabicPeriod"/>
            </a:pPr>
            <a:r>
              <a:rPr lang="en-US" dirty="0">
                <a:sym typeface="Arial"/>
              </a:rPr>
              <a:t>Result of experiments</a:t>
            </a:r>
          </a:p>
          <a:p>
            <a:pPr marL="590550" indent="-514350">
              <a:buClr>
                <a:srgbClr val="3333CC"/>
              </a:buClr>
              <a:buSzPct val="100000"/>
              <a:buFont typeface="+mj-lt"/>
              <a:buAutoNum type="arabicPeriod"/>
            </a:pPr>
            <a:r>
              <a:rPr lang="en-US" dirty="0">
                <a:sym typeface="Arial"/>
              </a:rPr>
              <a:t>Mobile implementation </a:t>
            </a:r>
          </a:p>
          <a:p>
            <a:pPr marL="590550" indent="-514350">
              <a:buClr>
                <a:srgbClr val="3333CC"/>
              </a:buClr>
              <a:buSzPct val="100000"/>
              <a:buFont typeface="+mj-lt"/>
              <a:buAutoNum type="arabicPeriod"/>
            </a:pPr>
            <a:r>
              <a:rPr lang="en-US" dirty="0"/>
              <a:t>Prototype implementation</a:t>
            </a:r>
          </a:p>
          <a:p>
            <a:pPr marL="590550" indent="-514350">
              <a:buClr>
                <a:srgbClr val="3333CC"/>
              </a:buClr>
              <a:buSzPct val="100000"/>
              <a:buFont typeface="+mj-lt"/>
              <a:buAutoNum type="arabicPeriod"/>
            </a:pPr>
            <a:r>
              <a:rPr lang="en-US" dirty="0">
                <a:sym typeface="Arial"/>
              </a:rPr>
              <a:t>Conclusion</a:t>
            </a:r>
            <a:endParaRPr lang="en-US" dirty="0"/>
          </a:p>
          <a:p>
            <a:pPr marL="590550" indent="-514350">
              <a:buClr>
                <a:srgbClr val="3333CC"/>
              </a:buClr>
              <a:buSzPct val="100000"/>
              <a:buFont typeface="+mj-lt"/>
              <a:buAutoNum type="arabicPeriod"/>
            </a:pPr>
            <a:r>
              <a:rPr lang="en-US" dirty="0">
                <a:sym typeface="Arial"/>
              </a:rPr>
              <a:t>Future work </a:t>
            </a:r>
            <a:endParaRPr lang="en-US" dirty="0"/>
          </a:p>
        </p:txBody>
      </p:sp>
    </p:spTree>
    <p:extLst>
      <p:ext uri="{BB962C8B-B14F-4D97-AF65-F5344CB8AC3E}">
        <p14:creationId xmlns:p14="http://schemas.microsoft.com/office/powerpoint/2010/main" val="348278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17ABCC-2B79-8225-CB2A-3EF7191EE7E7}"/>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50221858-E543-1186-3981-E510802068B7}"/>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1420BE31-7977-966D-4A82-06AF1515FE3A}"/>
              </a:ext>
            </a:extLst>
          </p:cNvPr>
          <p:cNvSpPr>
            <a:spLocks noGrp="1"/>
          </p:cNvSpPr>
          <p:nvPr>
            <p:ph type="sldNum" sz="quarter" idx="12"/>
          </p:nvPr>
        </p:nvSpPr>
        <p:spPr/>
        <p:txBody>
          <a:bodyPr/>
          <a:lstStyle/>
          <a:p>
            <a:fld id="{73B850FF-6169-4056-8077-06FFA93A5366}" type="slidenum">
              <a:rPr lang="en-US" smtClean="0"/>
              <a:t>35</a:t>
            </a:fld>
            <a:endParaRPr lang="en-US" dirty="0"/>
          </a:p>
        </p:txBody>
      </p:sp>
      <p:sp>
        <p:nvSpPr>
          <p:cNvPr id="5" name="Google Shape;655;p39">
            <a:extLst>
              <a:ext uri="{FF2B5EF4-FFF2-40B4-BE49-F238E27FC236}">
                <a16:creationId xmlns:a16="http://schemas.microsoft.com/office/drawing/2014/main" id="{BB305DF0-07B5-D35E-DC52-BE3C395F0B19}"/>
              </a:ext>
            </a:extLst>
          </p:cNvPr>
          <p:cNvSpPr txBox="1"/>
          <p:nvPr/>
        </p:nvSpPr>
        <p:spPr>
          <a:xfrm>
            <a:off x="257974" y="136525"/>
            <a:ext cx="11358000" cy="763500"/>
          </a:xfrm>
          <a:prstGeom prst="rect">
            <a:avLst/>
          </a:prstGeom>
          <a:noFill/>
          <a:ln>
            <a:noFill/>
          </a:ln>
        </p:spPr>
        <p:txBody>
          <a:bodyPr spcFirstLastPara="1" wrap="square" lIns="117825" tIns="117825" rIns="117825" bIns="117825" anchor="t" anchorCtr="0">
            <a:noAutofit/>
          </a:bodyPr>
          <a:lstStyle/>
          <a:p>
            <a:pPr marL="0" marR="0" lvl="0" indent="0" algn="l" rtl="0">
              <a:lnSpc>
                <a:spcPct val="115000"/>
              </a:lnSpc>
              <a:spcBef>
                <a:spcPts val="0"/>
              </a:spcBef>
              <a:spcAft>
                <a:spcPts val="1500"/>
              </a:spcAft>
              <a:buNone/>
            </a:pPr>
            <a:r>
              <a:rPr lang="en-US" sz="4400" b="1" dirty="0">
                <a:solidFill>
                  <a:schemeClr val="tx2"/>
                </a:solidFill>
                <a:latin typeface="+mj-lt"/>
                <a:ea typeface="+mj-ea"/>
                <a:cs typeface="+mj-cs"/>
                <a:sym typeface="Arial"/>
              </a:rPr>
              <a:t>3. Comparison between related papers</a:t>
            </a:r>
            <a:endParaRPr sz="4400" b="1" dirty="0">
              <a:solidFill>
                <a:schemeClr val="tx2"/>
              </a:solidFill>
              <a:latin typeface="+mj-lt"/>
              <a:ea typeface="+mj-ea"/>
              <a:cs typeface="+mj-cs"/>
            </a:endParaRPr>
          </a:p>
        </p:txBody>
      </p:sp>
      <p:cxnSp>
        <p:nvCxnSpPr>
          <p:cNvPr id="6" name="Google Shape;656;p39">
            <a:extLst>
              <a:ext uri="{FF2B5EF4-FFF2-40B4-BE49-F238E27FC236}">
                <a16:creationId xmlns:a16="http://schemas.microsoft.com/office/drawing/2014/main" id="{7F28C587-4CEA-FB64-0531-742B078E0894}"/>
              </a:ext>
            </a:extLst>
          </p:cNvPr>
          <p:cNvCxnSpPr/>
          <p:nvPr/>
        </p:nvCxnSpPr>
        <p:spPr>
          <a:xfrm>
            <a:off x="0" y="1170437"/>
            <a:ext cx="12210900" cy="0"/>
          </a:xfrm>
          <a:prstGeom prst="straightConnector1">
            <a:avLst/>
          </a:prstGeom>
          <a:noFill/>
          <a:ln w="25400" cap="flat" cmpd="sng">
            <a:solidFill>
              <a:schemeClr val="dk1"/>
            </a:solidFill>
            <a:prstDash val="solid"/>
            <a:miter lim="800000"/>
            <a:headEnd type="none" w="sm" len="sm"/>
            <a:tailEnd type="none" w="sm" len="sm"/>
          </a:ln>
        </p:spPr>
      </p:cxnSp>
      <p:graphicFrame>
        <p:nvGraphicFramePr>
          <p:cNvPr id="11" name="Google Shape;657;p39">
            <a:extLst>
              <a:ext uri="{FF2B5EF4-FFF2-40B4-BE49-F238E27FC236}">
                <a16:creationId xmlns:a16="http://schemas.microsoft.com/office/drawing/2014/main" id="{0BCA5AD7-5344-6EBC-2AE4-1F0AE05FE49D}"/>
              </a:ext>
            </a:extLst>
          </p:cNvPr>
          <p:cNvGraphicFramePr/>
          <p:nvPr/>
        </p:nvGraphicFramePr>
        <p:xfrm>
          <a:off x="257974" y="1440850"/>
          <a:ext cx="11358000" cy="455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319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20E4CD-56B4-6844-91E4-15C9376345F6}"/>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5D489E63-93E4-1004-65DB-9A3BABFC1F72}"/>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62C8092F-C6B6-94ED-A0F6-610B873D1BC7}"/>
              </a:ext>
            </a:extLst>
          </p:cNvPr>
          <p:cNvSpPr>
            <a:spLocks noGrp="1"/>
          </p:cNvSpPr>
          <p:nvPr>
            <p:ph type="sldNum" sz="quarter" idx="12"/>
          </p:nvPr>
        </p:nvSpPr>
        <p:spPr/>
        <p:txBody>
          <a:bodyPr/>
          <a:lstStyle/>
          <a:p>
            <a:fld id="{73B850FF-6169-4056-8077-06FFA93A5366}" type="slidenum">
              <a:rPr lang="en-US" smtClean="0"/>
              <a:t>36</a:t>
            </a:fld>
            <a:endParaRPr lang="en-US" dirty="0"/>
          </a:p>
        </p:txBody>
      </p:sp>
      <p:sp>
        <p:nvSpPr>
          <p:cNvPr id="5" name="Google Shape;674;p41">
            <a:extLst>
              <a:ext uri="{FF2B5EF4-FFF2-40B4-BE49-F238E27FC236}">
                <a16:creationId xmlns:a16="http://schemas.microsoft.com/office/drawing/2014/main" id="{FD3B2A74-4260-953D-0034-F3DB47581D41}"/>
              </a:ext>
            </a:extLst>
          </p:cNvPr>
          <p:cNvSpPr txBox="1">
            <a:spLocks/>
          </p:cNvSpPr>
          <p:nvPr/>
        </p:nvSpPr>
        <p:spPr>
          <a:xfrm>
            <a:off x="838200" y="365126"/>
            <a:ext cx="10515600" cy="748058"/>
          </a:xfrm>
          <a:prstGeom prst="rect">
            <a:avLst/>
          </a:prstGeom>
          <a:noFill/>
          <a:ln>
            <a:noFill/>
          </a:ln>
        </p:spPr>
        <p:txBody>
          <a:bodyPr spcFirstLastPara="1" wrap="square" lIns="91425" tIns="45700" rIns="91425" bIns="45700" anchor="ctr" anchorCtr="0">
            <a:normAutofit fontScale="70000" lnSpcReduction="200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marL="0" marR="0" lvl="0" indent="0" algn="l" rtl="0">
              <a:lnSpc>
                <a:spcPct val="115000"/>
              </a:lnSpc>
              <a:spcBef>
                <a:spcPts val="0"/>
              </a:spcBef>
              <a:spcAft>
                <a:spcPts val="1500"/>
              </a:spcAft>
              <a:buNone/>
            </a:pPr>
            <a:r>
              <a:rPr lang="en-US" sz="4400" b="1" dirty="0">
                <a:solidFill>
                  <a:schemeClr val="tx2"/>
                </a:solidFill>
                <a:latin typeface="+mj-lt"/>
                <a:ea typeface="+mj-ea"/>
                <a:cs typeface="+mj-cs"/>
                <a:sym typeface="Arial"/>
              </a:rPr>
              <a:t>3. Comparison between related papers(Cont.)</a:t>
            </a:r>
            <a:endParaRPr lang="en-US" sz="4400" b="1" dirty="0">
              <a:solidFill>
                <a:schemeClr val="tx2"/>
              </a:solidFill>
              <a:latin typeface="+mj-lt"/>
              <a:ea typeface="+mj-ea"/>
              <a:cs typeface="+mj-cs"/>
            </a:endParaRPr>
          </a:p>
        </p:txBody>
      </p:sp>
      <p:cxnSp>
        <p:nvCxnSpPr>
          <p:cNvPr id="6" name="Google Shape;676;p41">
            <a:extLst>
              <a:ext uri="{FF2B5EF4-FFF2-40B4-BE49-F238E27FC236}">
                <a16:creationId xmlns:a16="http://schemas.microsoft.com/office/drawing/2014/main" id="{1F2F2BA0-EDFA-2D81-73A8-6FF403D5F886}"/>
              </a:ext>
            </a:extLst>
          </p:cNvPr>
          <p:cNvCxnSpPr/>
          <p:nvPr/>
        </p:nvCxnSpPr>
        <p:spPr>
          <a:xfrm>
            <a:off x="0" y="1170437"/>
            <a:ext cx="12210900" cy="0"/>
          </a:xfrm>
          <a:prstGeom prst="straightConnector1">
            <a:avLst/>
          </a:prstGeom>
          <a:noFill/>
          <a:ln w="25400" cap="flat" cmpd="sng">
            <a:solidFill>
              <a:schemeClr val="dk1"/>
            </a:solidFill>
            <a:prstDash val="solid"/>
            <a:miter lim="800000"/>
            <a:headEnd type="none" w="sm" len="sm"/>
            <a:tailEnd type="none" w="sm" len="sm"/>
          </a:ln>
        </p:spPr>
      </p:cxnSp>
      <p:graphicFrame>
        <p:nvGraphicFramePr>
          <p:cNvPr id="9" name="Table 8">
            <a:extLst>
              <a:ext uri="{FF2B5EF4-FFF2-40B4-BE49-F238E27FC236}">
                <a16:creationId xmlns:a16="http://schemas.microsoft.com/office/drawing/2014/main" id="{274C32BB-E7B4-1389-101D-B5CD2E1BCA25}"/>
              </a:ext>
            </a:extLst>
          </p:cNvPr>
          <p:cNvGraphicFramePr>
            <a:graphicFrameLocks noGrp="1"/>
          </p:cNvGraphicFramePr>
          <p:nvPr>
            <p:extLst>
              <p:ext uri="{D42A27DB-BD31-4B8C-83A1-F6EECF244321}">
                <p14:modId xmlns:p14="http://schemas.microsoft.com/office/powerpoint/2010/main" val="4104828703"/>
              </p:ext>
            </p:extLst>
          </p:nvPr>
        </p:nvGraphicFramePr>
        <p:xfrm>
          <a:off x="1261323" y="1914436"/>
          <a:ext cx="9448004" cy="3808093"/>
        </p:xfrm>
        <a:graphic>
          <a:graphicData uri="http://schemas.openxmlformats.org/drawingml/2006/table">
            <a:tbl>
              <a:tblPr firstRow="1" bandRow="1">
                <a:tableStyleId>{5FD0F851-EC5A-4D38-B0AD-8093EC10F338}</a:tableStyleId>
              </a:tblPr>
              <a:tblGrid>
                <a:gridCol w="1806756">
                  <a:extLst>
                    <a:ext uri="{9D8B030D-6E8A-4147-A177-3AD203B41FA5}">
                      <a16:colId xmlns:a16="http://schemas.microsoft.com/office/drawing/2014/main" val="1785087027"/>
                    </a:ext>
                  </a:extLst>
                </a:gridCol>
                <a:gridCol w="1806756">
                  <a:extLst>
                    <a:ext uri="{9D8B030D-6E8A-4147-A177-3AD203B41FA5}">
                      <a16:colId xmlns:a16="http://schemas.microsoft.com/office/drawing/2014/main" val="3532832560"/>
                    </a:ext>
                  </a:extLst>
                </a:gridCol>
                <a:gridCol w="724368">
                  <a:extLst>
                    <a:ext uri="{9D8B030D-6E8A-4147-A177-3AD203B41FA5}">
                      <a16:colId xmlns:a16="http://schemas.microsoft.com/office/drawing/2014/main" val="2915375347"/>
                    </a:ext>
                  </a:extLst>
                </a:gridCol>
                <a:gridCol w="724368">
                  <a:extLst>
                    <a:ext uri="{9D8B030D-6E8A-4147-A177-3AD203B41FA5}">
                      <a16:colId xmlns:a16="http://schemas.microsoft.com/office/drawing/2014/main" val="2789359444"/>
                    </a:ext>
                  </a:extLst>
                </a:gridCol>
                <a:gridCol w="724368">
                  <a:extLst>
                    <a:ext uri="{9D8B030D-6E8A-4147-A177-3AD203B41FA5}">
                      <a16:colId xmlns:a16="http://schemas.microsoft.com/office/drawing/2014/main" val="850915912"/>
                    </a:ext>
                  </a:extLst>
                </a:gridCol>
                <a:gridCol w="724368">
                  <a:extLst>
                    <a:ext uri="{9D8B030D-6E8A-4147-A177-3AD203B41FA5}">
                      <a16:colId xmlns:a16="http://schemas.microsoft.com/office/drawing/2014/main" val="2269239159"/>
                    </a:ext>
                  </a:extLst>
                </a:gridCol>
                <a:gridCol w="724368">
                  <a:extLst>
                    <a:ext uri="{9D8B030D-6E8A-4147-A177-3AD203B41FA5}">
                      <a16:colId xmlns:a16="http://schemas.microsoft.com/office/drawing/2014/main" val="882279292"/>
                    </a:ext>
                  </a:extLst>
                </a:gridCol>
                <a:gridCol w="724368">
                  <a:extLst>
                    <a:ext uri="{9D8B030D-6E8A-4147-A177-3AD203B41FA5}">
                      <a16:colId xmlns:a16="http://schemas.microsoft.com/office/drawing/2014/main" val="483188799"/>
                    </a:ext>
                  </a:extLst>
                </a:gridCol>
                <a:gridCol w="744142">
                  <a:extLst>
                    <a:ext uri="{9D8B030D-6E8A-4147-A177-3AD203B41FA5}">
                      <a16:colId xmlns:a16="http://schemas.microsoft.com/office/drawing/2014/main" val="1332435265"/>
                    </a:ext>
                  </a:extLst>
                </a:gridCol>
                <a:gridCol w="744142">
                  <a:extLst>
                    <a:ext uri="{9D8B030D-6E8A-4147-A177-3AD203B41FA5}">
                      <a16:colId xmlns:a16="http://schemas.microsoft.com/office/drawing/2014/main" val="3233356563"/>
                    </a:ext>
                  </a:extLst>
                </a:gridCol>
              </a:tblGrid>
              <a:tr h="486250">
                <a:tc>
                  <a:txBody>
                    <a:bodyPr/>
                    <a:lstStyle/>
                    <a:p>
                      <a:pPr algn="l"/>
                      <a:endParaRPr lang="en-US" sz="1600" dirty="0">
                        <a:effectLst/>
                        <a:latin typeface="Aptos" panose="020B0004020202020204" pitchFamily="34" charset="0"/>
                      </a:endParaRPr>
                    </a:p>
                  </a:txBody>
                  <a:tcPr marL="68580" marR="68580" marT="0" marB="0" anchor="ctr"/>
                </a:tc>
                <a:tc>
                  <a:txBody>
                    <a:bodyPr/>
                    <a:lstStyle/>
                    <a:p>
                      <a:pPr algn="l"/>
                      <a:endParaRPr lang="en-US" sz="1600" u="none" strike="noStrike" kern="1200" cap="none" dirty="0">
                        <a:solidFill>
                          <a:schemeClr val="tx1"/>
                        </a:solidFill>
                        <a:latin typeface="Arial"/>
                        <a:cs typeface="Arial"/>
                      </a:endParaRPr>
                    </a:p>
                  </a:txBody>
                  <a:tcPr marL="68580" marR="68580" marT="0" marB="0" anchor="ctr"/>
                </a:tc>
                <a:tc>
                  <a:txBody>
                    <a:bodyPr/>
                    <a:lstStyle/>
                    <a:p>
                      <a:pPr algn="ctr">
                        <a:lnSpc>
                          <a:spcPct val="107000"/>
                        </a:lnSpc>
                        <a:spcAft>
                          <a:spcPts val="800"/>
                        </a:spcAft>
                        <a:buNone/>
                      </a:pPr>
                      <a:r>
                        <a:rPr lang="en-US" sz="1050" dirty="0">
                          <a:effectLst/>
                          <a:hlinkClick r:id="rId2" action="ppaction://hlinksldjump"/>
                        </a:rPr>
                        <a:t>[1,2024]</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3" action="ppaction://hlinksldjump"/>
                        </a:rPr>
                        <a:t>[8,2022]</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4" action="ppaction://hlinksldjump"/>
                        </a:rPr>
                        <a:t>[12,2024]</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4" action="ppaction://hlinksldjump"/>
                        </a:rPr>
                        <a:t>[13,2024]</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4" action="ppaction://hlinksldjump"/>
                        </a:rPr>
                        <a:t>[14,2024]</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3" action="ppaction://hlinksldjump"/>
                        </a:rPr>
                        <a:t>[7,2019]</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2" action="ppaction://hlinksldjump"/>
                        </a:rPr>
                        <a:t>[2,2022]</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rPr>
                        <a:t>Ours</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69744073"/>
                  </a:ext>
                </a:extLst>
              </a:tr>
              <a:tr h="486250">
                <a:tc gridSpan="2">
                  <a:txBody>
                    <a:bodyPr/>
                    <a:lstStyle/>
                    <a:p>
                      <a:pPr algn="ctr">
                        <a:lnSpc>
                          <a:spcPct val="107000"/>
                        </a:lnSpc>
                        <a:spcAft>
                          <a:spcPts val="800"/>
                        </a:spcAft>
                        <a:buNone/>
                      </a:pPr>
                      <a:r>
                        <a:rPr lang="en-US" sz="1600" dirty="0">
                          <a:effectLst/>
                        </a:rPr>
                        <a:t>Year</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hMerge="1">
                  <a:txBody>
                    <a:bodyPr/>
                    <a:lstStyle/>
                    <a:p>
                      <a:endParaRPr lang="en-US"/>
                    </a:p>
                  </a:txBody>
                  <a:tcPr/>
                </a:tc>
                <a:tc>
                  <a:txBody>
                    <a:bodyPr/>
                    <a:lstStyle/>
                    <a:p>
                      <a:pPr algn="ctr">
                        <a:lnSpc>
                          <a:spcPct val="107000"/>
                        </a:lnSpc>
                        <a:spcAft>
                          <a:spcPts val="800"/>
                        </a:spcAft>
                        <a:buNone/>
                      </a:pPr>
                      <a:r>
                        <a:rPr lang="en-US" sz="1600">
                          <a:effectLst/>
                        </a:rPr>
                        <a:t>2024</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2022</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2024</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rtl="1">
                        <a:lnSpc>
                          <a:spcPct val="107000"/>
                        </a:lnSpc>
                        <a:spcAft>
                          <a:spcPts val="800"/>
                        </a:spcAft>
                        <a:buNone/>
                      </a:pPr>
                      <a:r>
                        <a:rPr lang="ar-SA" sz="1600">
                          <a:effectLst/>
                        </a:rPr>
                        <a:t>2024</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2024</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2019</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2023</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2025</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55989200"/>
                  </a:ext>
                </a:extLst>
              </a:tr>
              <a:tr h="237805">
                <a:tc gridSpan="2">
                  <a:txBody>
                    <a:bodyPr/>
                    <a:lstStyle/>
                    <a:p>
                      <a:pPr algn="ctr">
                        <a:lnSpc>
                          <a:spcPct val="107000"/>
                        </a:lnSpc>
                        <a:spcAft>
                          <a:spcPts val="800"/>
                        </a:spcAft>
                        <a:buNone/>
                      </a:pPr>
                      <a:r>
                        <a:rPr lang="en-US" sz="1600">
                          <a:effectLst/>
                          <a:latin typeface="Aptos" panose="020B0004020202020204" pitchFamily="34" charset="0"/>
                          <a:ea typeface="Aptos" panose="020B0004020202020204" pitchFamily="34" charset="0"/>
                          <a:cs typeface="Arial" panose="020B0604020202020204" pitchFamily="34" charset="0"/>
                        </a:rPr>
                        <a:t>Journal Rank</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hMerge="1">
                  <a:txBody>
                    <a:bodyPr/>
                    <a:lstStyle/>
                    <a:p>
                      <a:endParaRPr lang="en-US" dirty="0"/>
                    </a:p>
                  </a:txBody>
                  <a:tcPr/>
                </a:tc>
                <a:tc>
                  <a:txBody>
                    <a:bodyPr/>
                    <a:lstStyle/>
                    <a:p>
                      <a:pPr algn="just">
                        <a:lnSpc>
                          <a:spcPct val="107000"/>
                        </a:lnSpc>
                        <a:spcAft>
                          <a:spcPts val="800"/>
                        </a:spcAft>
                        <a:buNone/>
                      </a:pPr>
                      <a:r>
                        <a:rPr lang="en-US" sz="1200">
                          <a:effectLst/>
                          <a:latin typeface="Times New Roman" panose="02020603050405020304" pitchFamily="18" charset="0"/>
                          <a:ea typeface="Aptos" panose="020B0004020202020204" pitchFamily="34" charset="0"/>
                          <a:cs typeface="Aptos" panose="020B0004020202020204" pitchFamily="34" charset="0"/>
                        </a:rPr>
                        <a:t>Q1</a:t>
                      </a:r>
                      <a:endParaRPr lang="en-US" sz="110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nchor="ctr"/>
                </a:tc>
                <a:tc>
                  <a:txBody>
                    <a:bodyPr/>
                    <a:lstStyle/>
                    <a:p>
                      <a:pPr algn="just">
                        <a:lnSpc>
                          <a:spcPct val="107000"/>
                        </a:lnSpc>
                        <a:spcAft>
                          <a:spcPts val="800"/>
                        </a:spcAft>
                        <a:buNone/>
                      </a:pPr>
                      <a:r>
                        <a:rPr lang="en-US" sz="1200">
                          <a:effectLst/>
                          <a:latin typeface="Times New Roman" panose="02020603050405020304" pitchFamily="18" charset="0"/>
                          <a:ea typeface="Aptos" panose="020B0004020202020204" pitchFamily="34" charset="0"/>
                          <a:cs typeface="Aptos" panose="020B0004020202020204" pitchFamily="34" charset="0"/>
                        </a:rPr>
                        <a:t>Q1</a:t>
                      </a:r>
                      <a:endParaRPr lang="en-US" sz="110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nchor="ctr"/>
                </a:tc>
                <a:tc>
                  <a:txBody>
                    <a:bodyPr/>
                    <a:lstStyle/>
                    <a:p>
                      <a:pPr algn="just">
                        <a:lnSpc>
                          <a:spcPct val="107000"/>
                        </a:lnSpc>
                        <a:spcAft>
                          <a:spcPts val="800"/>
                        </a:spcAft>
                        <a:buNone/>
                      </a:pPr>
                      <a:r>
                        <a:rPr lang="en-US" sz="1000" dirty="0">
                          <a:effectLst/>
                          <a:latin typeface="Times New Roman" panose="02020603050405020304" pitchFamily="18" charset="0"/>
                          <a:ea typeface="Aptos" panose="020B0004020202020204" pitchFamily="34" charset="0"/>
                          <a:cs typeface="Aptos" panose="020B0004020202020204" pitchFamily="34" charset="0"/>
                        </a:rPr>
                        <a:t>conference</a:t>
                      </a:r>
                      <a:endParaRPr lang="en-US" sz="1100" dirty="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nchor="ctr"/>
                </a:tc>
                <a:tc>
                  <a:txBody>
                    <a:bodyPr/>
                    <a:lstStyle/>
                    <a:p>
                      <a:pPr algn="just">
                        <a:lnSpc>
                          <a:spcPct val="107000"/>
                        </a:lnSpc>
                        <a:spcAft>
                          <a:spcPts val="800"/>
                        </a:spcAft>
                        <a:buNone/>
                      </a:pPr>
                      <a:r>
                        <a:rPr lang="en-US" sz="1200">
                          <a:effectLst/>
                          <a:latin typeface="Times New Roman" panose="02020603050405020304" pitchFamily="18" charset="0"/>
                          <a:ea typeface="Aptos" panose="020B0004020202020204" pitchFamily="34" charset="0"/>
                          <a:cs typeface="Aptos" panose="020B0004020202020204" pitchFamily="34" charset="0"/>
                        </a:rPr>
                        <a:t>Q1</a:t>
                      </a:r>
                      <a:endParaRPr lang="en-US" sz="110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nchor="ctr"/>
                </a:tc>
                <a:tc>
                  <a:txBody>
                    <a:bodyPr/>
                    <a:lstStyle/>
                    <a:p>
                      <a:pPr algn="just">
                        <a:lnSpc>
                          <a:spcPct val="107000"/>
                        </a:lnSpc>
                        <a:spcAft>
                          <a:spcPts val="800"/>
                        </a:spcAft>
                        <a:buNone/>
                      </a:pPr>
                      <a:r>
                        <a:rPr lang="en-US" sz="1200">
                          <a:effectLst/>
                          <a:latin typeface="Times New Roman" panose="02020603050405020304" pitchFamily="18" charset="0"/>
                          <a:ea typeface="Aptos" panose="020B0004020202020204" pitchFamily="34" charset="0"/>
                          <a:cs typeface="Aptos" panose="020B0004020202020204" pitchFamily="34" charset="0"/>
                        </a:rPr>
                        <a:t>Q2</a:t>
                      </a:r>
                      <a:endParaRPr lang="en-US" sz="110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nchor="ctr"/>
                </a:tc>
                <a:tc>
                  <a:txBody>
                    <a:bodyPr/>
                    <a:lstStyle/>
                    <a:p>
                      <a:pPr algn="just">
                        <a:lnSpc>
                          <a:spcPct val="107000"/>
                        </a:lnSpc>
                        <a:spcAft>
                          <a:spcPts val="800"/>
                        </a:spcAft>
                        <a:buNone/>
                      </a:pPr>
                      <a:r>
                        <a:rPr lang="en-US" sz="1200" dirty="0">
                          <a:effectLst/>
                          <a:latin typeface="Times New Roman" panose="02020603050405020304" pitchFamily="18" charset="0"/>
                          <a:ea typeface="Aptos" panose="020B0004020202020204" pitchFamily="34" charset="0"/>
                          <a:cs typeface="Aptos" panose="020B0004020202020204" pitchFamily="34" charset="0"/>
                        </a:rPr>
                        <a:t>package</a:t>
                      </a:r>
                      <a:endParaRPr lang="en-US" sz="1100" dirty="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nchor="ctr"/>
                </a:tc>
                <a:tc>
                  <a:txBody>
                    <a:bodyPr/>
                    <a:lstStyle/>
                    <a:p>
                      <a:pPr algn="just">
                        <a:lnSpc>
                          <a:spcPct val="107000"/>
                        </a:lnSpc>
                        <a:spcAft>
                          <a:spcPts val="800"/>
                        </a:spcAft>
                        <a:buNone/>
                      </a:pPr>
                      <a:r>
                        <a:rPr lang="en-US" sz="1050" dirty="0">
                          <a:effectLst/>
                          <a:latin typeface="Times New Roman" panose="02020603050405020304" pitchFamily="18" charset="0"/>
                          <a:ea typeface="Aptos" panose="020B0004020202020204" pitchFamily="34" charset="0"/>
                          <a:cs typeface="Aptos" panose="020B0004020202020204" pitchFamily="34" charset="0"/>
                        </a:rPr>
                        <a:t>Graduation  Report</a:t>
                      </a:r>
                      <a:endParaRPr lang="en-US" sz="2400" dirty="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nchor="ctr"/>
                </a:tc>
                <a:tc>
                  <a:txBody>
                    <a:bodyPr/>
                    <a:lstStyle/>
                    <a:p>
                      <a:pPr algn="just">
                        <a:lnSpc>
                          <a:spcPct val="107000"/>
                        </a:lnSpc>
                        <a:spcAft>
                          <a:spcPts val="800"/>
                        </a:spcAft>
                        <a:buNone/>
                      </a:pPr>
                      <a:r>
                        <a:rPr lang="en-US" sz="1050" dirty="0">
                          <a:effectLst/>
                          <a:latin typeface="Times New Roman" panose="02020603050405020304" pitchFamily="18" charset="0"/>
                          <a:ea typeface="Aptos" panose="020B0004020202020204" pitchFamily="34" charset="0"/>
                          <a:cs typeface="Aptos" panose="020B0004020202020204" pitchFamily="34" charset="0"/>
                        </a:rPr>
                        <a:t>Graduation  Report</a:t>
                      </a:r>
                    </a:p>
                  </a:txBody>
                  <a:tcPr marL="68580" marR="68580" marT="0" marB="0" anchor="ctr"/>
                </a:tc>
                <a:extLst>
                  <a:ext uri="{0D108BD9-81ED-4DB2-BD59-A6C34878D82A}">
                    <a16:rowId xmlns:a16="http://schemas.microsoft.com/office/drawing/2014/main" val="4271087087"/>
                  </a:ext>
                </a:extLst>
              </a:tr>
              <a:tr h="237805">
                <a:tc gridSpan="2">
                  <a:txBody>
                    <a:bodyPr/>
                    <a:lstStyle/>
                    <a:p>
                      <a:pPr algn="ctr">
                        <a:lnSpc>
                          <a:spcPct val="107000"/>
                        </a:lnSpc>
                        <a:spcAft>
                          <a:spcPts val="800"/>
                        </a:spcAft>
                        <a:buNone/>
                      </a:pPr>
                      <a:r>
                        <a:rPr lang="en-US" sz="1600" dirty="0">
                          <a:effectLst/>
                          <a:latin typeface="Aptos" panose="020B0004020202020204" pitchFamily="34" charset="0"/>
                          <a:ea typeface="Aptos" panose="020B0004020202020204" pitchFamily="34" charset="0"/>
                          <a:cs typeface="Arial" panose="020B0604020202020204" pitchFamily="34" charset="0"/>
                        </a:rPr>
                        <a:t>Survey</a:t>
                      </a:r>
                    </a:p>
                  </a:txBody>
                  <a:tcPr marL="68580" marR="68580" marT="0" marB="0" anchor="ctr"/>
                </a:tc>
                <a:tc hMerge="1">
                  <a:txBody>
                    <a:bodyPr/>
                    <a:lstStyle/>
                    <a:p>
                      <a:endParaRPr lang="en-US"/>
                    </a:p>
                  </a:txBody>
                  <a:tcPr/>
                </a:tc>
                <a:tc>
                  <a:txBody>
                    <a:bodyPr/>
                    <a:lstStyle/>
                    <a:p>
                      <a:pPr algn="just">
                        <a:lnSpc>
                          <a:spcPct val="107000"/>
                        </a:lnSpc>
                        <a:spcAft>
                          <a:spcPts val="800"/>
                        </a:spcAft>
                        <a:buNone/>
                      </a:pPr>
                      <a:r>
                        <a:rPr lang="en-US" sz="1200">
                          <a:effectLst/>
                          <a:latin typeface="Segoe UI Symbol" panose="020B0502040204020203" pitchFamily="34" charset="0"/>
                          <a:ea typeface="Arial Unicode MS"/>
                          <a:cs typeface="Segoe UI Symbol" panose="020B0502040204020203" pitchFamily="34" charset="0"/>
                        </a:rPr>
                        <a:t>✔</a:t>
                      </a:r>
                      <a:endParaRPr lang="en-US" sz="110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nchor="ctr"/>
                </a:tc>
                <a:tc>
                  <a:txBody>
                    <a:bodyPr/>
                    <a:lstStyle/>
                    <a:p>
                      <a:pPr algn="just">
                        <a:lnSpc>
                          <a:spcPct val="107000"/>
                        </a:lnSpc>
                        <a:spcAft>
                          <a:spcPts val="800"/>
                        </a:spcAft>
                        <a:buNone/>
                      </a:pPr>
                      <a:r>
                        <a:rPr lang="en-US" sz="1200">
                          <a:effectLst/>
                          <a:latin typeface="Segoe UI Symbol" panose="020B0502040204020203" pitchFamily="34" charset="0"/>
                          <a:ea typeface="Arial Unicode MS"/>
                          <a:cs typeface="Segoe UI Symbol" panose="020B0502040204020203" pitchFamily="34" charset="0"/>
                        </a:rPr>
                        <a:t>✔</a:t>
                      </a:r>
                      <a:endParaRPr lang="en-US" sz="110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tc>
                <a:tc>
                  <a:txBody>
                    <a:bodyPr/>
                    <a:lstStyle/>
                    <a:p>
                      <a:pPr algn="just">
                        <a:lnSpc>
                          <a:spcPct val="107000"/>
                        </a:lnSpc>
                        <a:spcAft>
                          <a:spcPts val="800"/>
                        </a:spcAft>
                        <a:buNone/>
                      </a:pPr>
                      <a:r>
                        <a:rPr lang="en-US" sz="1200">
                          <a:effectLst/>
                          <a:latin typeface="Segoe UI Symbol" panose="020B0502040204020203" pitchFamily="34" charset="0"/>
                          <a:ea typeface="Arial Unicode MS"/>
                          <a:cs typeface="Segoe UI Symbol" panose="020B0502040204020203" pitchFamily="34" charset="0"/>
                        </a:rPr>
                        <a:t>✔</a:t>
                      </a:r>
                      <a:endParaRPr lang="en-US" sz="110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tc>
                <a:tc>
                  <a:txBody>
                    <a:bodyPr/>
                    <a:lstStyle/>
                    <a:p>
                      <a:pPr algn="just">
                        <a:lnSpc>
                          <a:spcPct val="107000"/>
                        </a:lnSpc>
                        <a:spcAft>
                          <a:spcPts val="800"/>
                        </a:spcAft>
                        <a:buNone/>
                      </a:pPr>
                      <a:r>
                        <a:rPr lang="en-US" sz="1200">
                          <a:effectLst/>
                          <a:latin typeface="Segoe UI Symbol" panose="020B0502040204020203" pitchFamily="34" charset="0"/>
                          <a:ea typeface="Arial Unicode MS"/>
                          <a:cs typeface="Segoe UI Symbol" panose="020B0502040204020203" pitchFamily="34" charset="0"/>
                        </a:rPr>
                        <a:t>✔</a:t>
                      </a:r>
                      <a:endParaRPr lang="en-US" sz="110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tc>
                <a:tc>
                  <a:txBody>
                    <a:bodyPr/>
                    <a:lstStyle/>
                    <a:p>
                      <a:pPr algn="just">
                        <a:lnSpc>
                          <a:spcPct val="107000"/>
                        </a:lnSpc>
                        <a:spcAft>
                          <a:spcPts val="800"/>
                        </a:spcAft>
                        <a:buNone/>
                      </a:pPr>
                      <a:r>
                        <a:rPr lang="en-US" sz="1200">
                          <a:effectLst/>
                          <a:latin typeface="Segoe UI Symbol" panose="020B0502040204020203" pitchFamily="34" charset="0"/>
                          <a:ea typeface="Arial Unicode MS"/>
                          <a:cs typeface="Segoe UI Symbol" panose="020B0502040204020203" pitchFamily="34" charset="0"/>
                        </a:rPr>
                        <a:t>✔</a:t>
                      </a:r>
                      <a:endParaRPr lang="en-US" sz="110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tc>
                <a:tc>
                  <a:txBody>
                    <a:bodyPr/>
                    <a:lstStyle/>
                    <a:p>
                      <a:pPr algn="just">
                        <a:lnSpc>
                          <a:spcPct val="107000"/>
                        </a:lnSpc>
                        <a:spcAft>
                          <a:spcPts val="800"/>
                        </a:spcAft>
                        <a:buNone/>
                      </a:pPr>
                      <a:r>
                        <a:rPr lang="en-US" sz="1200">
                          <a:effectLst/>
                          <a:latin typeface="Segoe UI Symbol" panose="020B0502040204020203" pitchFamily="34" charset="0"/>
                          <a:ea typeface="Arial Unicode MS"/>
                          <a:cs typeface="Segoe UI Symbol" panose="020B0502040204020203" pitchFamily="34" charset="0"/>
                        </a:rPr>
                        <a:t>✔</a:t>
                      </a:r>
                      <a:endParaRPr lang="en-US" sz="110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tc>
                <a:tc>
                  <a:txBody>
                    <a:bodyPr/>
                    <a:lstStyle/>
                    <a:p>
                      <a:pPr algn="just">
                        <a:lnSpc>
                          <a:spcPct val="107000"/>
                        </a:lnSpc>
                        <a:spcAft>
                          <a:spcPts val="800"/>
                        </a:spcAft>
                        <a:buNone/>
                      </a:pPr>
                      <a:r>
                        <a:rPr lang="en-US" sz="1200">
                          <a:effectLst/>
                          <a:latin typeface="Segoe UI Symbol" panose="020B0502040204020203" pitchFamily="34" charset="0"/>
                          <a:ea typeface="Arial Unicode MS"/>
                          <a:cs typeface="Segoe UI Symbol" panose="020B0502040204020203" pitchFamily="34" charset="0"/>
                        </a:rPr>
                        <a:t>✔</a:t>
                      </a:r>
                      <a:endParaRPr lang="en-US" sz="110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tc>
                <a:tc>
                  <a:txBody>
                    <a:bodyPr/>
                    <a:lstStyle/>
                    <a:p>
                      <a:pPr algn="just">
                        <a:lnSpc>
                          <a:spcPct val="107000"/>
                        </a:lnSpc>
                        <a:spcAft>
                          <a:spcPts val="800"/>
                        </a:spcAft>
                        <a:buNone/>
                      </a:pPr>
                      <a:r>
                        <a:rPr lang="en-US" sz="1200" dirty="0">
                          <a:effectLst/>
                          <a:latin typeface="Segoe UI Symbol" panose="020B0502040204020203" pitchFamily="34" charset="0"/>
                          <a:ea typeface="Arial Unicode MS"/>
                          <a:cs typeface="Segoe UI Symbol" panose="020B0502040204020203" pitchFamily="34" charset="0"/>
                        </a:rPr>
                        <a:t>✔</a:t>
                      </a:r>
                      <a:endParaRPr lang="en-US" sz="1100" dirty="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tc>
                <a:extLst>
                  <a:ext uri="{0D108BD9-81ED-4DB2-BD59-A6C34878D82A}">
                    <a16:rowId xmlns:a16="http://schemas.microsoft.com/office/drawing/2014/main" val="4160464340"/>
                  </a:ext>
                </a:extLst>
              </a:tr>
              <a:tr h="237805">
                <a:tc gridSpan="2">
                  <a:txBody>
                    <a:bodyPr/>
                    <a:lstStyle/>
                    <a:p>
                      <a:pPr algn="ctr">
                        <a:lnSpc>
                          <a:spcPct val="107000"/>
                        </a:lnSpc>
                        <a:spcAft>
                          <a:spcPts val="800"/>
                        </a:spcAft>
                        <a:buNone/>
                      </a:pPr>
                      <a:r>
                        <a:rPr lang="en-US" sz="1600" dirty="0">
                          <a:effectLst/>
                        </a:rPr>
                        <a:t>Open source</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hMerge="1">
                  <a:txBody>
                    <a:bodyPr/>
                    <a:lstStyle/>
                    <a:p>
                      <a:endParaRPr lang="en-US"/>
                    </a:p>
                  </a:txBody>
                  <a:tcPr/>
                </a:tc>
                <a:tc>
                  <a:txBody>
                    <a:bodyPr/>
                    <a:lstStyle/>
                    <a:p>
                      <a:pPr algn="ctr">
                        <a:lnSpc>
                          <a:spcPct val="107000"/>
                        </a:lnSpc>
                        <a:spcAft>
                          <a:spcPts val="800"/>
                        </a:spcAft>
                        <a:buNone/>
                      </a:pPr>
                      <a:r>
                        <a:rPr lang="en-US" sz="1600">
                          <a:effectLst/>
                        </a:rPr>
                        <a:t>No</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No</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Yes</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No</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No</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Yes</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Yes</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dirty="0">
                          <a:effectLst/>
                        </a:rPr>
                        <a:t>Yes</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97285937"/>
                  </a:ext>
                </a:extLst>
              </a:tr>
              <a:tr h="237805">
                <a:tc rowSpan="3">
                  <a:txBody>
                    <a:bodyPr/>
                    <a:lstStyle/>
                    <a:p>
                      <a:pPr algn="ctr">
                        <a:lnSpc>
                          <a:spcPct val="107000"/>
                        </a:lnSpc>
                        <a:spcAft>
                          <a:spcPts val="800"/>
                        </a:spcAft>
                        <a:buNone/>
                      </a:pPr>
                      <a:r>
                        <a:rPr lang="en-US" sz="1600">
                          <a:effectLst/>
                        </a:rPr>
                        <a:t>Environment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GYM</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97328958"/>
                  </a:ext>
                </a:extLst>
              </a:tr>
              <a:tr h="237805">
                <a:tc vMerge="1">
                  <a:txBody>
                    <a:bodyPr/>
                    <a:lstStyle/>
                    <a:p>
                      <a:endParaRPr lang="en-US"/>
                    </a:p>
                  </a:txBody>
                  <a:tcPr/>
                </a:tc>
                <a:tc>
                  <a:txBody>
                    <a:bodyPr/>
                    <a:lstStyle/>
                    <a:p>
                      <a:pPr algn="ctr">
                        <a:lnSpc>
                          <a:spcPct val="107000"/>
                        </a:lnSpc>
                        <a:spcAft>
                          <a:spcPts val="800"/>
                        </a:spcAft>
                        <a:buNone/>
                      </a:pPr>
                      <a:r>
                        <a:rPr lang="en-US" sz="1600">
                          <a:effectLst/>
                        </a:rPr>
                        <a:t>SUMO</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96819833"/>
                  </a:ext>
                </a:extLst>
              </a:tr>
              <a:tr h="237805">
                <a:tc vMerge="1">
                  <a:txBody>
                    <a:bodyPr/>
                    <a:lstStyle/>
                    <a:p>
                      <a:endParaRPr lang="en-US"/>
                    </a:p>
                  </a:txBody>
                  <a:tcPr/>
                </a:tc>
                <a:tc>
                  <a:txBody>
                    <a:bodyPr/>
                    <a:lstStyle/>
                    <a:p>
                      <a:pPr algn="ctr">
                        <a:lnSpc>
                          <a:spcPct val="107000"/>
                        </a:lnSpc>
                        <a:spcAft>
                          <a:spcPts val="800"/>
                        </a:spcAft>
                        <a:buNone/>
                      </a:pPr>
                      <a:r>
                        <a:rPr lang="en-US" sz="1600">
                          <a:effectLst/>
                        </a:rPr>
                        <a:t>VISSIM</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903785375"/>
                  </a:ext>
                </a:extLst>
              </a:tr>
              <a:tr h="237805">
                <a:tc rowSpan="5">
                  <a:txBody>
                    <a:bodyPr/>
                    <a:lstStyle/>
                    <a:p>
                      <a:pPr algn="ctr">
                        <a:lnSpc>
                          <a:spcPct val="107000"/>
                        </a:lnSpc>
                        <a:spcAft>
                          <a:spcPts val="800"/>
                        </a:spcAft>
                        <a:buNone/>
                      </a:pPr>
                      <a:r>
                        <a:rPr lang="en-US" sz="1600">
                          <a:effectLst/>
                        </a:rPr>
                        <a:t>Characteristics of dataset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Length of line</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8480211"/>
                  </a:ext>
                </a:extLst>
              </a:tr>
              <a:tr h="237805">
                <a:tc vMerge="1">
                  <a:txBody>
                    <a:bodyPr/>
                    <a:lstStyle/>
                    <a:p>
                      <a:endParaRPr lang="en-US"/>
                    </a:p>
                  </a:txBody>
                  <a:tcPr/>
                </a:tc>
                <a:tc>
                  <a:txBody>
                    <a:bodyPr/>
                    <a:lstStyle/>
                    <a:p>
                      <a:pPr algn="ctr">
                        <a:lnSpc>
                          <a:spcPct val="107000"/>
                        </a:lnSpc>
                        <a:spcAft>
                          <a:spcPts val="800"/>
                        </a:spcAft>
                        <a:buNone/>
                      </a:pPr>
                      <a:r>
                        <a:rPr lang="en-US" sz="1600">
                          <a:effectLst/>
                        </a:rPr>
                        <a:t>Flow of traffic</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dirty="0">
                          <a:effectLst/>
                        </a:rPr>
                        <a:t>✔</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21680974"/>
                  </a:ext>
                </a:extLst>
              </a:tr>
              <a:tr h="237805">
                <a:tc vMerge="1">
                  <a:txBody>
                    <a:bodyPr/>
                    <a:lstStyle/>
                    <a:p>
                      <a:endParaRPr lang="en-US"/>
                    </a:p>
                  </a:txBody>
                  <a:tcPr/>
                </a:tc>
                <a:tc>
                  <a:txBody>
                    <a:bodyPr/>
                    <a:lstStyle/>
                    <a:p>
                      <a:pPr algn="ctr">
                        <a:lnSpc>
                          <a:spcPct val="107000"/>
                        </a:lnSpc>
                        <a:spcAft>
                          <a:spcPts val="800"/>
                        </a:spcAft>
                        <a:buNone/>
                      </a:pPr>
                      <a:r>
                        <a:rPr lang="en-US" sz="1600">
                          <a:effectLst/>
                        </a:rPr>
                        <a:t>Weather</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448257086"/>
                  </a:ext>
                </a:extLst>
              </a:tr>
              <a:tr h="237805">
                <a:tc vMerge="1">
                  <a:txBody>
                    <a:bodyPr/>
                    <a:lstStyle/>
                    <a:p>
                      <a:endParaRPr lang="en-US"/>
                    </a:p>
                  </a:txBody>
                  <a:tcPr/>
                </a:tc>
                <a:tc>
                  <a:txBody>
                    <a:bodyPr/>
                    <a:lstStyle/>
                    <a:p>
                      <a:pPr algn="ctr">
                        <a:lnSpc>
                          <a:spcPct val="107000"/>
                        </a:lnSpc>
                        <a:spcAft>
                          <a:spcPts val="800"/>
                        </a:spcAft>
                        <a:buNone/>
                      </a:pPr>
                      <a:r>
                        <a:rPr lang="en-US" sz="1600">
                          <a:effectLst/>
                        </a:rPr>
                        <a:t>Pedestrians</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07000"/>
                        </a:lnSpc>
                        <a:spcAft>
                          <a:spcPts val="800"/>
                        </a:spcAft>
                        <a:buNone/>
                      </a:pPr>
                      <a:r>
                        <a:rPr lang="en-US" sz="1600" dirty="0">
                          <a:effectLst/>
                        </a:rPr>
                        <a:t>✘</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834949161"/>
                  </a:ext>
                </a:extLst>
              </a:tr>
              <a:tr h="237805">
                <a:tc vMerge="1">
                  <a:txBody>
                    <a:bodyPr/>
                    <a:lstStyle/>
                    <a:p>
                      <a:endParaRPr lang="en-US"/>
                    </a:p>
                  </a:txBody>
                  <a:tcPr/>
                </a:tc>
                <a:tc>
                  <a:txBody>
                    <a:bodyPr/>
                    <a:lstStyle/>
                    <a:p>
                      <a:pPr algn="ctr">
                        <a:lnSpc>
                          <a:spcPct val="107000"/>
                        </a:lnSpc>
                        <a:spcAft>
                          <a:spcPts val="800"/>
                        </a:spcAft>
                        <a:buNone/>
                      </a:pPr>
                      <a:r>
                        <a:rPr lang="en-US" sz="1600" dirty="0">
                          <a:effectLst/>
                        </a:rPr>
                        <a:t>Time of day</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07000"/>
                        </a:lnSpc>
                        <a:spcAft>
                          <a:spcPts val="800"/>
                        </a:spcAft>
                        <a:buNone/>
                      </a:pPr>
                      <a:r>
                        <a:rPr lang="en-US" sz="1600" dirty="0">
                          <a:effectLst/>
                        </a:rPr>
                        <a:t>✘</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034933081"/>
                  </a:ext>
                </a:extLst>
              </a:tr>
            </a:tbl>
          </a:graphicData>
        </a:graphic>
      </p:graphicFrame>
      <p:sp>
        <p:nvSpPr>
          <p:cNvPr id="8" name="Google Shape;680;p41">
            <a:extLst>
              <a:ext uri="{FF2B5EF4-FFF2-40B4-BE49-F238E27FC236}">
                <a16:creationId xmlns:a16="http://schemas.microsoft.com/office/drawing/2014/main" id="{E58887A0-87AD-11B9-7EAA-99A74D437E43}"/>
              </a:ext>
            </a:extLst>
          </p:cNvPr>
          <p:cNvSpPr/>
          <p:nvPr/>
        </p:nvSpPr>
        <p:spPr>
          <a:xfrm>
            <a:off x="3068664" y="4481321"/>
            <a:ext cx="7640663" cy="451884"/>
          </a:xfrm>
          <a:prstGeom prst="rect">
            <a:avLst/>
          </a:prstGeom>
          <a:solidFill>
            <a:srgbClr val="7030A0">
              <a:alpha val="19000"/>
            </a:srgbClr>
          </a:solidFill>
          <a:ln w="381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7" name="Google Shape;680;p41">
            <a:extLst>
              <a:ext uri="{FF2B5EF4-FFF2-40B4-BE49-F238E27FC236}">
                <a16:creationId xmlns:a16="http://schemas.microsoft.com/office/drawing/2014/main" id="{7276E771-CFF2-6C0E-79EE-04FC556CF528}"/>
              </a:ext>
            </a:extLst>
          </p:cNvPr>
          <p:cNvSpPr/>
          <p:nvPr/>
        </p:nvSpPr>
        <p:spPr>
          <a:xfrm>
            <a:off x="3068664" y="3737324"/>
            <a:ext cx="7640663" cy="451883"/>
          </a:xfrm>
          <a:prstGeom prst="rect">
            <a:avLst/>
          </a:prstGeom>
          <a:solidFill>
            <a:srgbClr val="7030A0">
              <a:alpha val="19000"/>
            </a:srgbClr>
          </a:solidFill>
          <a:ln w="381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1583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920E26-6024-055F-AF27-7DCC6808BFD6}"/>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32C87EB2-922C-7B7C-877F-EA76CD763986}"/>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0624974E-153A-1F62-0340-470E1C09CCD9}"/>
              </a:ext>
            </a:extLst>
          </p:cNvPr>
          <p:cNvSpPr>
            <a:spLocks noGrp="1"/>
          </p:cNvSpPr>
          <p:nvPr>
            <p:ph type="sldNum" sz="quarter" idx="12"/>
          </p:nvPr>
        </p:nvSpPr>
        <p:spPr/>
        <p:txBody>
          <a:bodyPr/>
          <a:lstStyle/>
          <a:p>
            <a:fld id="{73B850FF-6169-4056-8077-06FFA93A5366}" type="slidenum">
              <a:rPr lang="en-US" smtClean="0"/>
              <a:t>37</a:t>
            </a:fld>
            <a:endParaRPr lang="en-US" dirty="0"/>
          </a:p>
        </p:txBody>
      </p:sp>
      <p:sp>
        <p:nvSpPr>
          <p:cNvPr id="5" name="Google Shape;695;p43">
            <a:extLst>
              <a:ext uri="{FF2B5EF4-FFF2-40B4-BE49-F238E27FC236}">
                <a16:creationId xmlns:a16="http://schemas.microsoft.com/office/drawing/2014/main" id="{9B45A21C-B34B-B733-EFBA-CDD31E49A8F4}"/>
              </a:ext>
            </a:extLst>
          </p:cNvPr>
          <p:cNvSpPr txBox="1">
            <a:spLocks/>
          </p:cNvSpPr>
          <p:nvPr/>
        </p:nvSpPr>
        <p:spPr>
          <a:xfrm>
            <a:off x="838200" y="365126"/>
            <a:ext cx="10515600" cy="807692"/>
          </a:xfrm>
          <a:prstGeom prst="rect">
            <a:avLst/>
          </a:prstGeom>
          <a:noFill/>
          <a:ln>
            <a:noFill/>
          </a:ln>
        </p:spPr>
        <p:txBody>
          <a:bodyPr spcFirstLastPara="1" wrap="square" lIns="91425" tIns="45700" rIns="91425" bIns="45700" anchor="ctr" anchorCtr="0">
            <a:normAutofit fontScale="77500" lnSpcReduction="20000"/>
          </a:bodyPr>
          <a:lstStyle>
            <a:defPPr>
              <a:defRPr lang="en-US"/>
            </a:defPPr>
            <a:lvl1pPr>
              <a:lnSpc>
                <a:spcPct val="90000"/>
              </a:lnSpc>
              <a:spcBef>
                <a:spcPts val="0"/>
              </a:spcBef>
              <a:buClr>
                <a:schemeClr val="dk1"/>
              </a:buClr>
              <a:buSzPts val="3600"/>
              <a:buFont typeface="Arial"/>
              <a:buNone/>
              <a:defRPr sz="4400">
                <a:solidFill>
                  <a:schemeClr val="tx2"/>
                </a:solidFill>
                <a:latin typeface="+mj-lt"/>
                <a:ea typeface="+mj-ea"/>
                <a:cs typeface="+mj-cs"/>
              </a:defRPr>
            </a:lvl1pPr>
          </a:lstStyle>
          <a:p>
            <a:pPr marL="0" marR="0" lvl="0" indent="0" algn="l" rtl="0">
              <a:lnSpc>
                <a:spcPct val="115000"/>
              </a:lnSpc>
              <a:spcBef>
                <a:spcPts val="0"/>
              </a:spcBef>
              <a:spcAft>
                <a:spcPts val="1500"/>
              </a:spcAft>
              <a:buNone/>
            </a:pPr>
            <a:r>
              <a:rPr lang="en-US" sz="4400" b="1" dirty="0">
                <a:solidFill>
                  <a:schemeClr val="tx2"/>
                </a:solidFill>
                <a:latin typeface="+mj-lt"/>
                <a:ea typeface="+mj-ea"/>
                <a:cs typeface="+mj-cs"/>
                <a:sym typeface="Arial"/>
              </a:rPr>
              <a:t>3. Comparison between related papers(Cont.)</a:t>
            </a:r>
            <a:endParaRPr lang="en-US" sz="4400" b="1" dirty="0">
              <a:solidFill>
                <a:schemeClr val="tx2"/>
              </a:solidFill>
              <a:latin typeface="+mj-lt"/>
              <a:ea typeface="+mj-ea"/>
              <a:cs typeface="+mj-cs"/>
            </a:endParaRPr>
          </a:p>
        </p:txBody>
      </p:sp>
      <p:cxnSp>
        <p:nvCxnSpPr>
          <p:cNvPr id="6" name="Google Shape;697;p43">
            <a:extLst>
              <a:ext uri="{FF2B5EF4-FFF2-40B4-BE49-F238E27FC236}">
                <a16:creationId xmlns:a16="http://schemas.microsoft.com/office/drawing/2014/main" id="{2C19C100-4B2B-C721-249A-AACECE610341}"/>
              </a:ext>
            </a:extLst>
          </p:cNvPr>
          <p:cNvCxnSpPr/>
          <p:nvPr/>
        </p:nvCxnSpPr>
        <p:spPr>
          <a:xfrm>
            <a:off x="0" y="1170437"/>
            <a:ext cx="12210900" cy="0"/>
          </a:xfrm>
          <a:prstGeom prst="straightConnector1">
            <a:avLst/>
          </a:prstGeom>
          <a:noFill/>
          <a:ln w="25400" cap="flat" cmpd="sng">
            <a:solidFill>
              <a:schemeClr val="dk1"/>
            </a:solidFill>
            <a:prstDash val="solid"/>
            <a:miter lim="800000"/>
            <a:headEnd type="none" w="sm" len="sm"/>
            <a:tailEnd type="none" w="sm" len="sm"/>
          </a:ln>
        </p:spPr>
      </p:cxnSp>
      <p:graphicFrame>
        <p:nvGraphicFramePr>
          <p:cNvPr id="10" name="Table 9">
            <a:extLst>
              <a:ext uri="{FF2B5EF4-FFF2-40B4-BE49-F238E27FC236}">
                <a16:creationId xmlns:a16="http://schemas.microsoft.com/office/drawing/2014/main" id="{58106346-A4E3-9354-6835-8CA8E04D7C8A}"/>
              </a:ext>
            </a:extLst>
          </p:cNvPr>
          <p:cNvGraphicFramePr>
            <a:graphicFrameLocks noGrp="1"/>
          </p:cNvGraphicFramePr>
          <p:nvPr>
            <p:extLst>
              <p:ext uri="{D42A27DB-BD31-4B8C-83A1-F6EECF244321}">
                <p14:modId xmlns:p14="http://schemas.microsoft.com/office/powerpoint/2010/main" val="1914461833"/>
              </p:ext>
            </p:extLst>
          </p:nvPr>
        </p:nvGraphicFramePr>
        <p:xfrm>
          <a:off x="1273229" y="1695291"/>
          <a:ext cx="9354528" cy="4238076"/>
        </p:xfrm>
        <a:graphic>
          <a:graphicData uri="http://schemas.openxmlformats.org/drawingml/2006/table">
            <a:tbl>
              <a:tblPr firstRow="1" bandRow="1">
                <a:tableStyleId>{BDBED569-4797-4DF1-A0F4-6AAB3CD982D8}</a:tableStyleId>
              </a:tblPr>
              <a:tblGrid>
                <a:gridCol w="1788879">
                  <a:extLst>
                    <a:ext uri="{9D8B030D-6E8A-4147-A177-3AD203B41FA5}">
                      <a16:colId xmlns:a16="http://schemas.microsoft.com/office/drawing/2014/main" val="3818958257"/>
                    </a:ext>
                  </a:extLst>
                </a:gridCol>
                <a:gridCol w="1788879">
                  <a:extLst>
                    <a:ext uri="{9D8B030D-6E8A-4147-A177-3AD203B41FA5}">
                      <a16:colId xmlns:a16="http://schemas.microsoft.com/office/drawing/2014/main" val="1578727252"/>
                    </a:ext>
                  </a:extLst>
                </a:gridCol>
                <a:gridCol w="717202">
                  <a:extLst>
                    <a:ext uri="{9D8B030D-6E8A-4147-A177-3AD203B41FA5}">
                      <a16:colId xmlns:a16="http://schemas.microsoft.com/office/drawing/2014/main" val="940080973"/>
                    </a:ext>
                  </a:extLst>
                </a:gridCol>
                <a:gridCol w="717202">
                  <a:extLst>
                    <a:ext uri="{9D8B030D-6E8A-4147-A177-3AD203B41FA5}">
                      <a16:colId xmlns:a16="http://schemas.microsoft.com/office/drawing/2014/main" val="2624535579"/>
                    </a:ext>
                  </a:extLst>
                </a:gridCol>
                <a:gridCol w="717202">
                  <a:extLst>
                    <a:ext uri="{9D8B030D-6E8A-4147-A177-3AD203B41FA5}">
                      <a16:colId xmlns:a16="http://schemas.microsoft.com/office/drawing/2014/main" val="1150746768"/>
                    </a:ext>
                  </a:extLst>
                </a:gridCol>
                <a:gridCol w="717202">
                  <a:extLst>
                    <a:ext uri="{9D8B030D-6E8A-4147-A177-3AD203B41FA5}">
                      <a16:colId xmlns:a16="http://schemas.microsoft.com/office/drawing/2014/main" val="3760093194"/>
                    </a:ext>
                  </a:extLst>
                </a:gridCol>
                <a:gridCol w="717202">
                  <a:extLst>
                    <a:ext uri="{9D8B030D-6E8A-4147-A177-3AD203B41FA5}">
                      <a16:colId xmlns:a16="http://schemas.microsoft.com/office/drawing/2014/main" val="1041282549"/>
                    </a:ext>
                  </a:extLst>
                </a:gridCol>
                <a:gridCol w="717202">
                  <a:extLst>
                    <a:ext uri="{9D8B030D-6E8A-4147-A177-3AD203B41FA5}">
                      <a16:colId xmlns:a16="http://schemas.microsoft.com/office/drawing/2014/main" val="3769022387"/>
                    </a:ext>
                  </a:extLst>
                </a:gridCol>
                <a:gridCol w="736779">
                  <a:extLst>
                    <a:ext uri="{9D8B030D-6E8A-4147-A177-3AD203B41FA5}">
                      <a16:colId xmlns:a16="http://schemas.microsoft.com/office/drawing/2014/main" val="2280463320"/>
                    </a:ext>
                  </a:extLst>
                </a:gridCol>
                <a:gridCol w="736779">
                  <a:extLst>
                    <a:ext uri="{9D8B030D-6E8A-4147-A177-3AD203B41FA5}">
                      <a16:colId xmlns:a16="http://schemas.microsoft.com/office/drawing/2014/main" val="788875496"/>
                    </a:ext>
                  </a:extLst>
                </a:gridCol>
              </a:tblGrid>
              <a:tr h="374141">
                <a:tc>
                  <a:txBody>
                    <a:bodyPr/>
                    <a:lstStyle/>
                    <a:p>
                      <a:pPr algn="l"/>
                      <a:endParaRPr lang="en-US" sz="1600" dirty="0">
                        <a:effectLst/>
                        <a:latin typeface="Aptos" panose="020B0004020202020204" pitchFamily="34" charset="0"/>
                      </a:endParaRPr>
                    </a:p>
                  </a:txBody>
                  <a:tcPr marL="68580" marR="68580" marT="0" marB="0" anchor="ctr"/>
                </a:tc>
                <a:tc>
                  <a:txBody>
                    <a:bodyPr/>
                    <a:lstStyle/>
                    <a:p>
                      <a:pPr algn="l"/>
                      <a:endParaRPr lang="en-US" sz="1600" u="none" strike="noStrike" kern="1200" cap="none" dirty="0">
                        <a:solidFill>
                          <a:schemeClr val="tx1"/>
                        </a:solidFill>
                        <a:latin typeface="Arial"/>
                        <a:cs typeface="Arial"/>
                      </a:endParaRPr>
                    </a:p>
                  </a:txBody>
                  <a:tcPr marL="68580" marR="68580" marT="0" marB="0" anchor="ctr"/>
                </a:tc>
                <a:tc>
                  <a:txBody>
                    <a:bodyPr/>
                    <a:lstStyle/>
                    <a:p>
                      <a:pPr algn="ctr">
                        <a:lnSpc>
                          <a:spcPct val="107000"/>
                        </a:lnSpc>
                        <a:spcAft>
                          <a:spcPts val="800"/>
                        </a:spcAft>
                        <a:buNone/>
                      </a:pPr>
                      <a:r>
                        <a:rPr lang="en-US" sz="1050" dirty="0">
                          <a:effectLst/>
                          <a:hlinkClick r:id="rId2" action="ppaction://hlinksldjump"/>
                        </a:rPr>
                        <a:t>[1,2024]</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3" action="ppaction://hlinksldjump"/>
                        </a:rPr>
                        <a:t>[8,2022]</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4" action="ppaction://hlinksldjump"/>
                        </a:rPr>
                        <a:t>[12,2024]</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4" action="ppaction://hlinksldjump"/>
                        </a:rPr>
                        <a:t>[13,2024]</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4" action="ppaction://hlinksldjump"/>
                        </a:rPr>
                        <a:t>[14,2024]</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3" action="ppaction://hlinksldjump"/>
                        </a:rPr>
                        <a:t>[7,2019]</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2" action="ppaction://hlinksldjump"/>
                        </a:rPr>
                        <a:t>[2,2022]</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rPr>
                        <a:t>Ours</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83809224"/>
                  </a:ext>
                </a:extLst>
              </a:tr>
              <a:tr h="860733">
                <a:tc rowSpan="3">
                  <a:txBody>
                    <a:bodyPr/>
                    <a:lstStyle/>
                    <a:p>
                      <a:pPr algn="ctr">
                        <a:lnSpc>
                          <a:spcPct val="107000"/>
                        </a:lnSpc>
                        <a:spcAft>
                          <a:spcPts val="800"/>
                        </a:spcAft>
                        <a:buNone/>
                      </a:pPr>
                      <a:r>
                        <a:rPr lang="en-US" sz="1600" dirty="0">
                          <a:effectLst/>
                        </a:rPr>
                        <a:t>Objective</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dirty="0">
                          <a:effectLst/>
                        </a:rPr>
                        <a:t>Decrease delay</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11067093"/>
                  </a:ext>
                </a:extLst>
              </a:tr>
              <a:tr h="421003">
                <a:tc vMerge="1">
                  <a:txBody>
                    <a:bodyPr/>
                    <a:lstStyle/>
                    <a:p>
                      <a:endParaRPr lang="en-US"/>
                    </a:p>
                  </a:txBody>
                  <a:tcPr/>
                </a:tc>
                <a:tc>
                  <a:txBody>
                    <a:bodyPr/>
                    <a:lstStyle/>
                    <a:p>
                      <a:pPr algn="ctr">
                        <a:lnSpc>
                          <a:spcPct val="107000"/>
                        </a:lnSpc>
                        <a:spcAft>
                          <a:spcPts val="800"/>
                        </a:spcAft>
                        <a:buNone/>
                      </a:pPr>
                      <a:r>
                        <a:rPr lang="en-US" sz="1600">
                          <a:effectLst/>
                        </a:rPr>
                        <a:t>Fairness</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47964930"/>
                  </a:ext>
                </a:extLst>
              </a:tr>
              <a:tr h="421003">
                <a:tc vMerge="1">
                  <a:txBody>
                    <a:bodyPr/>
                    <a:lstStyle/>
                    <a:p>
                      <a:endParaRPr lang="en-US"/>
                    </a:p>
                  </a:txBody>
                  <a:tcPr/>
                </a:tc>
                <a:tc>
                  <a:txBody>
                    <a:bodyPr/>
                    <a:lstStyle/>
                    <a:p>
                      <a:pPr algn="ctr">
                        <a:lnSpc>
                          <a:spcPct val="107000"/>
                        </a:lnSpc>
                        <a:spcAft>
                          <a:spcPts val="800"/>
                        </a:spcAft>
                        <a:buNone/>
                      </a:pPr>
                      <a:r>
                        <a:rPr lang="en-US" sz="1600">
                          <a:effectLst/>
                        </a:rPr>
                        <a:t>Energy</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010835145"/>
                  </a:ext>
                </a:extLst>
              </a:tr>
              <a:tr h="1300463">
                <a:tc rowSpan="2">
                  <a:txBody>
                    <a:bodyPr/>
                    <a:lstStyle/>
                    <a:p>
                      <a:pPr algn="ctr">
                        <a:lnSpc>
                          <a:spcPct val="107000"/>
                        </a:lnSpc>
                        <a:spcAft>
                          <a:spcPts val="800"/>
                        </a:spcAft>
                        <a:buNone/>
                      </a:pPr>
                      <a:r>
                        <a:rPr lang="en-US" sz="1600" dirty="0">
                          <a:effectLst/>
                        </a:rPr>
                        <a:t>Learning Paradigms</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Reinforcement learning</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dirty="0">
                          <a:effectLst/>
                        </a:rPr>
                        <a:t>✔</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29725147"/>
                  </a:ext>
                </a:extLst>
              </a:tr>
              <a:tr h="860733">
                <a:tc vMerge="1">
                  <a:txBody>
                    <a:bodyPr/>
                    <a:lstStyle/>
                    <a:p>
                      <a:endParaRPr lang="en-US"/>
                    </a:p>
                  </a:txBody>
                  <a:tcPr/>
                </a:tc>
                <a:tc>
                  <a:txBody>
                    <a:bodyPr/>
                    <a:lstStyle/>
                    <a:p>
                      <a:pPr algn="ctr">
                        <a:lnSpc>
                          <a:spcPct val="107000"/>
                        </a:lnSpc>
                        <a:spcAft>
                          <a:spcPts val="800"/>
                        </a:spcAft>
                        <a:buNone/>
                      </a:pPr>
                      <a:r>
                        <a:rPr lang="en-US" sz="1600">
                          <a:effectLst/>
                        </a:rPr>
                        <a:t>supervised learning</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dirty="0">
                          <a:effectLst/>
                        </a:rPr>
                        <a:t>✘</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29871"/>
                  </a:ext>
                </a:extLst>
              </a:tr>
            </a:tbl>
          </a:graphicData>
        </a:graphic>
      </p:graphicFrame>
      <p:sp>
        <p:nvSpPr>
          <p:cNvPr id="13" name="Google Shape;680;p41">
            <a:extLst>
              <a:ext uri="{FF2B5EF4-FFF2-40B4-BE49-F238E27FC236}">
                <a16:creationId xmlns:a16="http://schemas.microsoft.com/office/drawing/2014/main" id="{4185F163-8ECC-56B7-D74D-0CEBA5C7383C}"/>
              </a:ext>
            </a:extLst>
          </p:cNvPr>
          <p:cNvSpPr/>
          <p:nvPr/>
        </p:nvSpPr>
        <p:spPr>
          <a:xfrm>
            <a:off x="3047999" y="3804751"/>
            <a:ext cx="7579757" cy="1266108"/>
          </a:xfrm>
          <a:prstGeom prst="rect">
            <a:avLst/>
          </a:prstGeom>
          <a:solidFill>
            <a:srgbClr val="7030A0">
              <a:alpha val="19000"/>
            </a:srgbClr>
          </a:solidFill>
          <a:ln w="381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4" name="Google Shape;680;p41">
            <a:extLst>
              <a:ext uri="{FF2B5EF4-FFF2-40B4-BE49-F238E27FC236}">
                <a16:creationId xmlns:a16="http://schemas.microsoft.com/office/drawing/2014/main" id="{AB979A1C-DAFF-ACBB-9324-C385E385EED1}"/>
              </a:ext>
            </a:extLst>
          </p:cNvPr>
          <p:cNvSpPr/>
          <p:nvPr/>
        </p:nvSpPr>
        <p:spPr>
          <a:xfrm>
            <a:off x="3048000" y="2078992"/>
            <a:ext cx="7579757" cy="1266108"/>
          </a:xfrm>
          <a:prstGeom prst="rect">
            <a:avLst/>
          </a:prstGeom>
          <a:solidFill>
            <a:srgbClr val="7030A0">
              <a:alpha val="19000"/>
            </a:srgbClr>
          </a:solidFill>
          <a:ln w="381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705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2DF5E-0E68-9757-635D-58A97B0F2142}"/>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579EBA14-6593-067D-2F87-73C479B953A1}"/>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160583F2-54B5-0345-4DAA-18BAC65CFCB5}"/>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5DCC64A2-B02A-41C3-1C64-0A702F953A9C}"/>
              </a:ext>
            </a:extLst>
          </p:cNvPr>
          <p:cNvSpPr>
            <a:spLocks noGrp="1"/>
          </p:cNvSpPr>
          <p:nvPr>
            <p:ph type="sldNum" sz="quarter" idx="12"/>
          </p:nvPr>
        </p:nvSpPr>
        <p:spPr/>
        <p:txBody>
          <a:bodyPr/>
          <a:lstStyle/>
          <a:p>
            <a:fld id="{73B850FF-6169-4056-8077-06FFA93A5366}" type="slidenum">
              <a:rPr lang="en-US" smtClean="0"/>
              <a:t>38</a:t>
            </a:fld>
            <a:endParaRPr lang="en-US" dirty="0"/>
          </a:p>
        </p:txBody>
      </p:sp>
      <p:sp>
        <p:nvSpPr>
          <p:cNvPr id="5" name="Google Shape;717;p45">
            <a:extLst>
              <a:ext uri="{FF2B5EF4-FFF2-40B4-BE49-F238E27FC236}">
                <a16:creationId xmlns:a16="http://schemas.microsoft.com/office/drawing/2014/main" id="{29BBB18B-06E0-ED0E-D9C5-35B567215DF4}"/>
              </a:ext>
            </a:extLst>
          </p:cNvPr>
          <p:cNvSpPr txBox="1">
            <a:spLocks/>
          </p:cNvSpPr>
          <p:nvPr/>
        </p:nvSpPr>
        <p:spPr>
          <a:xfrm>
            <a:off x="659296" y="0"/>
            <a:ext cx="10515600" cy="1325563"/>
          </a:xfrm>
          <a:prstGeom prst="rect">
            <a:avLst/>
          </a:prstGeom>
          <a:noFill/>
          <a:ln>
            <a:noFill/>
          </a:ln>
        </p:spPr>
        <p:txBody>
          <a:bodyPr spcFirstLastPara="1" wrap="square" lIns="91425" tIns="45700" rIns="91425" bIns="45700" anchor="ctr" anchorCtr="0">
            <a:normAutofit fontScale="77500" lnSpcReduction="20000"/>
          </a:bodyPr>
          <a:lstStyle>
            <a:defPPr>
              <a:defRPr lang="en-US"/>
            </a:defPPr>
            <a:lvl1pPr>
              <a:lnSpc>
                <a:spcPct val="90000"/>
              </a:lnSpc>
              <a:spcBef>
                <a:spcPts val="0"/>
              </a:spcBef>
              <a:buClr>
                <a:schemeClr val="dk1"/>
              </a:buClr>
              <a:buSzPts val="3600"/>
              <a:buFont typeface="Arial"/>
              <a:buNone/>
              <a:defRPr sz="4400">
                <a:solidFill>
                  <a:schemeClr val="tx2"/>
                </a:solidFill>
                <a:latin typeface="+mj-lt"/>
                <a:ea typeface="+mj-ea"/>
                <a:cs typeface="+mj-cs"/>
              </a:defRPr>
            </a:lvl1pPr>
          </a:lstStyle>
          <a:p>
            <a:pPr marL="0" marR="0" lvl="0" indent="0" algn="l" rtl="0">
              <a:lnSpc>
                <a:spcPct val="115000"/>
              </a:lnSpc>
              <a:spcBef>
                <a:spcPts val="0"/>
              </a:spcBef>
              <a:spcAft>
                <a:spcPts val="1500"/>
              </a:spcAft>
              <a:buNone/>
            </a:pPr>
            <a:r>
              <a:rPr lang="en-US" sz="4400" b="1" dirty="0">
                <a:solidFill>
                  <a:schemeClr val="tx2"/>
                </a:solidFill>
                <a:latin typeface="+mj-lt"/>
                <a:ea typeface="+mj-ea"/>
                <a:cs typeface="+mj-cs"/>
                <a:sym typeface="Arial"/>
              </a:rPr>
              <a:t>3. Comparison between related papers(Cont.)</a:t>
            </a:r>
            <a:endParaRPr lang="en-US" sz="4400" b="1" dirty="0">
              <a:solidFill>
                <a:schemeClr val="tx2"/>
              </a:solidFill>
              <a:latin typeface="+mj-lt"/>
              <a:ea typeface="+mj-ea"/>
              <a:cs typeface="+mj-cs"/>
            </a:endParaRPr>
          </a:p>
        </p:txBody>
      </p:sp>
      <p:cxnSp>
        <p:nvCxnSpPr>
          <p:cNvPr id="6" name="Google Shape;719;p45">
            <a:extLst>
              <a:ext uri="{FF2B5EF4-FFF2-40B4-BE49-F238E27FC236}">
                <a16:creationId xmlns:a16="http://schemas.microsoft.com/office/drawing/2014/main" id="{6CD9FC67-F8DF-30FC-2379-3961E3D5EBF1}"/>
              </a:ext>
            </a:extLst>
          </p:cNvPr>
          <p:cNvCxnSpPr/>
          <p:nvPr/>
        </p:nvCxnSpPr>
        <p:spPr>
          <a:xfrm>
            <a:off x="0" y="1170437"/>
            <a:ext cx="12210900" cy="0"/>
          </a:xfrm>
          <a:prstGeom prst="straightConnector1">
            <a:avLst/>
          </a:prstGeom>
          <a:noFill/>
          <a:ln w="25400" cap="flat" cmpd="sng">
            <a:solidFill>
              <a:schemeClr val="dk1"/>
            </a:solidFill>
            <a:prstDash val="solid"/>
            <a:miter lim="800000"/>
            <a:headEnd type="none" w="sm" len="sm"/>
            <a:tailEnd type="none" w="sm" len="sm"/>
          </a:ln>
        </p:spPr>
      </p:cxnSp>
      <p:graphicFrame>
        <p:nvGraphicFramePr>
          <p:cNvPr id="10" name="Table 9">
            <a:extLst>
              <a:ext uri="{FF2B5EF4-FFF2-40B4-BE49-F238E27FC236}">
                <a16:creationId xmlns:a16="http://schemas.microsoft.com/office/drawing/2014/main" id="{CCF9E369-6C48-F52C-9999-CC8589264DAB}"/>
              </a:ext>
            </a:extLst>
          </p:cNvPr>
          <p:cNvGraphicFramePr>
            <a:graphicFrameLocks noGrp="1"/>
          </p:cNvGraphicFramePr>
          <p:nvPr>
            <p:extLst>
              <p:ext uri="{D42A27DB-BD31-4B8C-83A1-F6EECF244321}">
                <p14:modId xmlns:p14="http://schemas.microsoft.com/office/powerpoint/2010/main" val="312950950"/>
              </p:ext>
            </p:extLst>
          </p:nvPr>
        </p:nvGraphicFramePr>
        <p:xfrm>
          <a:off x="1794024" y="2220013"/>
          <a:ext cx="8622852" cy="2512408"/>
        </p:xfrm>
        <a:graphic>
          <a:graphicData uri="http://schemas.openxmlformats.org/drawingml/2006/table">
            <a:tbl>
              <a:tblPr firstRow="1" firstCol="1" bandRow="1">
                <a:tableStyleId>{5FD0F851-EC5A-4D38-B0AD-8093EC10F338}</a:tableStyleId>
              </a:tblPr>
              <a:tblGrid>
                <a:gridCol w="1000934">
                  <a:extLst>
                    <a:ext uri="{9D8B030D-6E8A-4147-A177-3AD203B41FA5}">
                      <a16:colId xmlns:a16="http://schemas.microsoft.com/office/drawing/2014/main" val="3312127769"/>
                    </a:ext>
                  </a:extLst>
                </a:gridCol>
                <a:gridCol w="1000934">
                  <a:extLst>
                    <a:ext uri="{9D8B030D-6E8A-4147-A177-3AD203B41FA5}">
                      <a16:colId xmlns:a16="http://schemas.microsoft.com/office/drawing/2014/main" val="3665227987"/>
                    </a:ext>
                  </a:extLst>
                </a:gridCol>
                <a:gridCol w="1000934">
                  <a:extLst>
                    <a:ext uri="{9D8B030D-6E8A-4147-A177-3AD203B41FA5}">
                      <a16:colId xmlns:a16="http://schemas.microsoft.com/office/drawing/2014/main" val="1228589828"/>
                    </a:ext>
                  </a:extLst>
                </a:gridCol>
                <a:gridCol w="687830">
                  <a:extLst>
                    <a:ext uri="{9D8B030D-6E8A-4147-A177-3AD203B41FA5}">
                      <a16:colId xmlns:a16="http://schemas.microsoft.com/office/drawing/2014/main" val="219813122"/>
                    </a:ext>
                  </a:extLst>
                </a:gridCol>
                <a:gridCol w="707814">
                  <a:extLst>
                    <a:ext uri="{9D8B030D-6E8A-4147-A177-3AD203B41FA5}">
                      <a16:colId xmlns:a16="http://schemas.microsoft.com/office/drawing/2014/main" val="860354210"/>
                    </a:ext>
                  </a:extLst>
                </a:gridCol>
                <a:gridCol w="826062">
                  <a:extLst>
                    <a:ext uri="{9D8B030D-6E8A-4147-A177-3AD203B41FA5}">
                      <a16:colId xmlns:a16="http://schemas.microsoft.com/office/drawing/2014/main" val="1365073165"/>
                    </a:ext>
                  </a:extLst>
                </a:gridCol>
                <a:gridCol w="826062">
                  <a:extLst>
                    <a:ext uri="{9D8B030D-6E8A-4147-A177-3AD203B41FA5}">
                      <a16:colId xmlns:a16="http://schemas.microsoft.com/office/drawing/2014/main" val="1544997027"/>
                    </a:ext>
                  </a:extLst>
                </a:gridCol>
                <a:gridCol w="612885">
                  <a:extLst>
                    <a:ext uri="{9D8B030D-6E8A-4147-A177-3AD203B41FA5}">
                      <a16:colId xmlns:a16="http://schemas.microsoft.com/office/drawing/2014/main" val="813059391"/>
                    </a:ext>
                  </a:extLst>
                </a:gridCol>
                <a:gridCol w="590401">
                  <a:extLst>
                    <a:ext uri="{9D8B030D-6E8A-4147-A177-3AD203B41FA5}">
                      <a16:colId xmlns:a16="http://schemas.microsoft.com/office/drawing/2014/main" val="1149711322"/>
                    </a:ext>
                  </a:extLst>
                </a:gridCol>
                <a:gridCol w="684498">
                  <a:extLst>
                    <a:ext uri="{9D8B030D-6E8A-4147-A177-3AD203B41FA5}">
                      <a16:colId xmlns:a16="http://schemas.microsoft.com/office/drawing/2014/main" val="3169583511"/>
                    </a:ext>
                  </a:extLst>
                </a:gridCol>
                <a:gridCol w="684498">
                  <a:extLst>
                    <a:ext uri="{9D8B030D-6E8A-4147-A177-3AD203B41FA5}">
                      <a16:colId xmlns:a16="http://schemas.microsoft.com/office/drawing/2014/main" val="1964103076"/>
                    </a:ext>
                  </a:extLst>
                </a:gridCol>
              </a:tblGrid>
              <a:tr h="347863">
                <a:tc>
                  <a:txBody>
                    <a:bodyPr/>
                    <a:lstStyle/>
                    <a:p>
                      <a:pPr algn="l"/>
                      <a:endParaRPr lang="en-US" sz="1600" dirty="0">
                        <a:effectLst/>
                        <a:latin typeface="Aptos" panose="020B0004020202020204" pitchFamily="34" charset="0"/>
                      </a:endParaRPr>
                    </a:p>
                  </a:txBody>
                  <a:tcPr marL="68580" marR="68580" marT="0" marB="0" anchor="ctr"/>
                </a:tc>
                <a:tc>
                  <a:txBody>
                    <a:bodyPr/>
                    <a:lstStyle/>
                    <a:p>
                      <a:pPr algn="l"/>
                      <a:endParaRPr lang="en-US" sz="1600" u="none" strike="noStrike" kern="1200" cap="none" dirty="0">
                        <a:solidFill>
                          <a:schemeClr val="tx1"/>
                        </a:solidFill>
                        <a:latin typeface="Arial"/>
                        <a:cs typeface="Arial"/>
                      </a:endParaRPr>
                    </a:p>
                  </a:txBody>
                  <a:tcPr marL="68580" marR="68580" marT="0" marB="0" anchor="ctr"/>
                </a:tc>
                <a:tc>
                  <a:txBody>
                    <a:bodyPr/>
                    <a:lstStyle/>
                    <a:p>
                      <a:pPr algn="ctr">
                        <a:lnSpc>
                          <a:spcPct val="107000"/>
                        </a:lnSpc>
                        <a:spcAft>
                          <a:spcPts val="800"/>
                        </a:spcAft>
                        <a:buNone/>
                      </a:pPr>
                      <a:r>
                        <a:rPr lang="en-US" sz="1050" dirty="0">
                          <a:effectLst/>
                          <a:hlinkClick r:id="rId2" action="ppaction://hlinksldjump"/>
                        </a:rPr>
                        <a:t>[1,2024]</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3" action="ppaction://hlinksldjump"/>
                        </a:rPr>
                        <a:t>[8,2022]</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00" dirty="0">
                          <a:effectLst/>
                          <a:hlinkClick r:id="rId4" action="ppaction://hlinksldjump"/>
                        </a:rPr>
                        <a:t>[12,2024]</a:t>
                      </a:r>
                      <a:endParaRPr lang="en-US" sz="10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4" action="ppaction://hlinksldjump"/>
                        </a:rPr>
                        <a:t>[13,2024]</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4" action="ppaction://hlinksldjump"/>
                        </a:rPr>
                        <a:t>[14,2024]</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3" action="ppaction://hlinksldjump"/>
                        </a:rPr>
                        <a:t>[7,2019]</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2" action="ppaction://hlinksldjump"/>
                        </a:rPr>
                        <a:t>[2,2022]</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rPr>
                        <a:t>Ours</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l"/>
                      <a:endParaRPr lang="en-US" sz="1600" dirty="0">
                        <a:effectLst/>
                        <a:latin typeface="Aptos" panose="020B0004020202020204" pitchFamily="34" charset="0"/>
                      </a:endParaRPr>
                    </a:p>
                  </a:txBody>
                  <a:tcPr marL="68580" marR="68580" marT="0" marB="0" anchor="ctr"/>
                </a:tc>
                <a:extLst>
                  <a:ext uri="{0D108BD9-81ED-4DB2-BD59-A6C34878D82A}">
                    <a16:rowId xmlns:a16="http://schemas.microsoft.com/office/drawing/2014/main" val="1533440100"/>
                  </a:ext>
                </a:extLst>
              </a:tr>
              <a:tr h="347863">
                <a:tc rowSpan="4">
                  <a:txBody>
                    <a:bodyPr/>
                    <a:lstStyle/>
                    <a:p>
                      <a:pPr algn="ctr">
                        <a:lnSpc>
                          <a:spcPct val="107000"/>
                        </a:lnSpc>
                        <a:spcAft>
                          <a:spcPts val="800"/>
                        </a:spcAft>
                        <a:buNone/>
                      </a:pPr>
                      <a:r>
                        <a:rPr lang="en-US" sz="1600" dirty="0">
                          <a:effectLst/>
                        </a:rPr>
                        <a:t>Model</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rowSpan="3">
                  <a:txBody>
                    <a:bodyPr/>
                    <a:lstStyle/>
                    <a:p>
                      <a:pPr algn="ctr">
                        <a:lnSpc>
                          <a:spcPct val="107000"/>
                        </a:lnSpc>
                        <a:spcAft>
                          <a:spcPts val="800"/>
                        </a:spcAft>
                        <a:buNone/>
                      </a:pPr>
                      <a:r>
                        <a:rPr lang="en-US" sz="1600">
                          <a:effectLst/>
                        </a:rPr>
                        <a:t>ML</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Heuristic</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dirty="0">
                          <a:effectLst/>
                        </a:rPr>
                        <a:t>✘</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dirty="0">
                          <a:effectLst/>
                        </a:rPr>
                        <a:t>✔</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dirty="0">
                          <a:effectLst/>
                        </a:rPr>
                        <a:t>✘</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dirty="0">
                          <a:effectLst/>
                        </a:rPr>
                        <a:t>✘</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273225735"/>
                  </a:ext>
                </a:extLst>
              </a:tr>
              <a:tr h="591800">
                <a:tc vMerge="1">
                  <a:txBody>
                    <a:bodyPr/>
                    <a:lstStyle/>
                    <a:p>
                      <a:endParaRPr lang="en-US"/>
                    </a:p>
                  </a:txBody>
                  <a:tcPr/>
                </a:tc>
                <a:tc vMerge="1">
                  <a:txBody>
                    <a:bodyPr/>
                    <a:lstStyle/>
                    <a:p>
                      <a:endParaRPr lang="en-US"/>
                    </a:p>
                  </a:txBody>
                  <a:tcPr/>
                </a:tc>
                <a:tc>
                  <a:txBody>
                    <a:bodyPr/>
                    <a:lstStyle/>
                    <a:p>
                      <a:pPr algn="ctr">
                        <a:lnSpc>
                          <a:spcPct val="107000"/>
                        </a:lnSpc>
                        <a:spcAft>
                          <a:spcPts val="800"/>
                        </a:spcAft>
                        <a:buNone/>
                      </a:pPr>
                      <a:r>
                        <a:rPr lang="en-US" sz="1600">
                          <a:effectLst/>
                        </a:rPr>
                        <a:t>Random forest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35825955"/>
                  </a:ext>
                </a:extLst>
              </a:tr>
              <a:tr h="877019">
                <a:tc vMerge="1">
                  <a:txBody>
                    <a:bodyPr/>
                    <a:lstStyle/>
                    <a:p>
                      <a:endParaRPr lang="en-US"/>
                    </a:p>
                  </a:txBody>
                  <a:tcPr/>
                </a:tc>
                <a:tc vMerge="1">
                  <a:txBody>
                    <a:bodyPr/>
                    <a:lstStyle/>
                    <a:p>
                      <a:endParaRPr lang="en-US"/>
                    </a:p>
                  </a:txBody>
                  <a:tcPr/>
                </a:tc>
                <a:tc>
                  <a:txBody>
                    <a:bodyPr/>
                    <a:lstStyle/>
                    <a:p>
                      <a:pPr algn="ctr">
                        <a:lnSpc>
                          <a:spcPct val="107000"/>
                        </a:lnSpc>
                        <a:spcAft>
                          <a:spcPts val="800"/>
                        </a:spcAft>
                        <a:buNone/>
                      </a:pPr>
                      <a:r>
                        <a:rPr lang="en-US" sz="1600">
                          <a:effectLst/>
                        </a:rPr>
                        <a:t>Extreme Gradient Boosting</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27731008"/>
                  </a:ext>
                </a:extLst>
              </a:tr>
              <a:tr h="347863">
                <a:tc vMerge="1">
                  <a:txBody>
                    <a:bodyPr/>
                    <a:lstStyle/>
                    <a:p>
                      <a:endParaRPr lang="en-US"/>
                    </a:p>
                  </a:txBody>
                  <a:tcPr/>
                </a:tc>
                <a:tc>
                  <a:txBody>
                    <a:bodyPr/>
                    <a:lstStyle/>
                    <a:p>
                      <a:pPr algn="ctr">
                        <a:lnSpc>
                          <a:spcPct val="107000"/>
                        </a:lnSpc>
                        <a:spcAft>
                          <a:spcPts val="800"/>
                        </a:spcAft>
                        <a:buNone/>
                      </a:pPr>
                      <a:r>
                        <a:rPr lang="en-US" sz="1600">
                          <a:effectLst/>
                        </a:rPr>
                        <a:t>DL</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DNN</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600" dirty="0">
                          <a:effectLst/>
                        </a:rPr>
                        <a:t>✘</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8672827"/>
                  </a:ext>
                </a:extLst>
              </a:tr>
            </a:tbl>
          </a:graphicData>
        </a:graphic>
      </p:graphicFrame>
    </p:spTree>
    <p:extLst>
      <p:ext uri="{BB962C8B-B14F-4D97-AF65-F5344CB8AC3E}">
        <p14:creationId xmlns:p14="http://schemas.microsoft.com/office/powerpoint/2010/main" val="186038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F149D-7D82-F7FB-87A6-F600F833468D}"/>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3316E2C5-FB50-8277-3F2C-2AE204CC416A}"/>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2D66B89F-6E96-99D7-3BF2-7AF08DCAE43E}"/>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680E89F5-DF26-A7D4-C478-F810F4B107D6}"/>
              </a:ext>
            </a:extLst>
          </p:cNvPr>
          <p:cNvSpPr>
            <a:spLocks noGrp="1"/>
          </p:cNvSpPr>
          <p:nvPr>
            <p:ph type="sldNum" sz="quarter" idx="12"/>
          </p:nvPr>
        </p:nvSpPr>
        <p:spPr/>
        <p:txBody>
          <a:bodyPr/>
          <a:lstStyle/>
          <a:p>
            <a:fld id="{73B850FF-6169-4056-8077-06FFA93A5366}" type="slidenum">
              <a:rPr lang="en-US" smtClean="0"/>
              <a:t>39</a:t>
            </a:fld>
            <a:endParaRPr lang="en-US" dirty="0"/>
          </a:p>
        </p:txBody>
      </p:sp>
      <p:sp>
        <p:nvSpPr>
          <p:cNvPr id="5" name="Google Shape;717;p45">
            <a:extLst>
              <a:ext uri="{FF2B5EF4-FFF2-40B4-BE49-F238E27FC236}">
                <a16:creationId xmlns:a16="http://schemas.microsoft.com/office/drawing/2014/main" id="{3AFD20DB-3125-E6D6-6A52-79AA728E6E93}"/>
              </a:ext>
            </a:extLst>
          </p:cNvPr>
          <p:cNvSpPr txBox="1">
            <a:spLocks/>
          </p:cNvSpPr>
          <p:nvPr/>
        </p:nvSpPr>
        <p:spPr>
          <a:xfrm>
            <a:off x="659296" y="0"/>
            <a:ext cx="10515600" cy="1325563"/>
          </a:xfrm>
          <a:prstGeom prst="rect">
            <a:avLst/>
          </a:prstGeom>
          <a:noFill/>
          <a:ln>
            <a:noFill/>
          </a:ln>
        </p:spPr>
        <p:txBody>
          <a:bodyPr spcFirstLastPara="1" wrap="square" lIns="91425" tIns="45700" rIns="91425" bIns="45700" anchor="ctr" anchorCtr="0">
            <a:normAutofit fontScale="77500" lnSpcReduction="20000"/>
          </a:bodyPr>
          <a:lstStyle>
            <a:defPPr>
              <a:defRPr lang="en-US"/>
            </a:defPPr>
            <a:lvl1pPr>
              <a:lnSpc>
                <a:spcPct val="90000"/>
              </a:lnSpc>
              <a:spcBef>
                <a:spcPts val="0"/>
              </a:spcBef>
              <a:buClr>
                <a:schemeClr val="dk1"/>
              </a:buClr>
              <a:buSzPts val="3600"/>
              <a:buFont typeface="Arial"/>
              <a:buNone/>
              <a:defRPr sz="4400">
                <a:solidFill>
                  <a:schemeClr val="tx2"/>
                </a:solidFill>
                <a:latin typeface="+mj-lt"/>
                <a:ea typeface="+mj-ea"/>
                <a:cs typeface="+mj-cs"/>
              </a:defRPr>
            </a:lvl1pPr>
          </a:lstStyle>
          <a:p>
            <a:pPr marL="0" marR="0" lvl="0" indent="0" algn="l" rtl="0">
              <a:lnSpc>
                <a:spcPct val="115000"/>
              </a:lnSpc>
              <a:spcBef>
                <a:spcPts val="0"/>
              </a:spcBef>
              <a:spcAft>
                <a:spcPts val="1500"/>
              </a:spcAft>
              <a:buNone/>
            </a:pPr>
            <a:r>
              <a:rPr lang="en-US" sz="4400" b="1" dirty="0">
                <a:solidFill>
                  <a:schemeClr val="tx2"/>
                </a:solidFill>
                <a:latin typeface="+mj-lt"/>
                <a:ea typeface="+mj-ea"/>
                <a:cs typeface="+mj-cs"/>
                <a:sym typeface="Arial"/>
              </a:rPr>
              <a:t>3. Comparison between related papers(Cont.)</a:t>
            </a:r>
            <a:endParaRPr lang="en-US" sz="4400" b="1" dirty="0">
              <a:solidFill>
                <a:schemeClr val="tx2"/>
              </a:solidFill>
              <a:latin typeface="+mj-lt"/>
              <a:ea typeface="+mj-ea"/>
              <a:cs typeface="+mj-cs"/>
            </a:endParaRPr>
          </a:p>
        </p:txBody>
      </p:sp>
      <p:cxnSp>
        <p:nvCxnSpPr>
          <p:cNvPr id="6" name="Google Shape;719;p45">
            <a:extLst>
              <a:ext uri="{FF2B5EF4-FFF2-40B4-BE49-F238E27FC236}">
                <a16:creationId xmlns:a16="http://schemas.microsoft.com/office/drawing/2014/main" id="{F2C7CC3B-6FDA-F924-2A07-A059E86ECF01}"/>
              </a:ext>
            </a:extLst>
          </p:cNvPr>
          <p:cNvCxnSpPr/>
          <p:nvPr/>
        </p:nvCxnSpPr>
        <p:spPr>
          <a:xfrm>
            <a:off x="0" y="968959"/>
            <a:ext cx="12210900" cy="0"/>
          </a:xfrm>
          <a:prstGeom prst="straightConnector1">
            <a:avLst/>
          </a:prstGeom>
          <a:noFill/>
          <a:ln w="25400" cap="flat" cmpd="sng">
            <a:solidFill>
              <a:schemeClr val="dk1"/>
            </a:solidFill>
            <a:prstDash val="solid"/>
            <a:miter lim="800000"/>
            <a:headEnd type="none" w="sm" len="sm"/>
            <a:tailEnd type="none" w="sm" len="sm"/>
          </a:ln>
        </p:spPr>
      </p:cxnSp>
      <p:graphicFrame>
        <p:nvGraphicFramePr>
          <p:cNvPr id="7" name="Google Shape;720;p45">
            <a:extLst>
              <a:ext uri="{FF2B5EF4-FFF2-40B4-BE49-F238E27FC236}">
                <a16:creationId xmlns:a16="http://schemas.microsoft.com/office/drawing/2014/main" id="{06B01A44-DF11-870A-7301-A2463F31E5E5}"/>
              </a:ext>
            </a:extLst>
          </p:cNvPr>
          <p:cNvGraphicFramePr/>
          <p:nvPr/>
        </p:nvGraphicFramePr>
        <p:xfrm>
          <a:off x="397325" y="6868177"/>
          <a:ext cx="11397350" cy="1920270"/>
        </p:xfrm>
        <a:graphic>
          <a:graphicData uri="http://schemas.openxmlformats.org/drawingml/2006/table">
            <a:tbl>
              <a:tblPr firstRow="1" bandRow="1">
                <a:noFill/>
              </a:tblPr>
              <a:tblGrid>
                <a:gridCol w="1234825">
                  <a:extLst>
                    <a:ext uri="{9D8B030D-6E8A-4147-A177-3AD203B41FA5}">
                      <a16:colId xmlns:a16="http://schemas.microsoft.com/office/drawing/2014/main" val="20000"/>
                    </a:ext>
                  </a:extLst>
                </a:gridCol>
                <a:gridCol w="2115875">
                  <a:extLst>
                    <a:ext uri="{9D8B030D-6E8A-4147-A177-3AD203B41FA5}">
                      <a16:colId xmlns:a16="http://schemas.microsoft.com/office/drawing/2014/main" val="20001"/>
                    </a:ext>
                  </a:extLst>
                </a:gridCol>
                <a:gridCol w="1130700">
                  <a:extLst>
                    <a:ext uri="{9D8B030D-6E8A-4147-A177-3AD203B41FA5}">
                      <a16:colId xmlns:a16="http://schemas.microsoft.com/office/drawing/2014/main" val="20002"/>
                    </a:ext>
                  </a:extLst>
                </a:gridCol>
                <a:gridCol w="1071725">
                  <a:extLst>
                    <a:ext uri="{9D8B030D-6E8A-4147-A177-3AD203B41FA5}">
                      <a16:colId xmlns:a16="http://schemas.microsoft.com/office/drawing/2014/main" val="20003"/>
                    </a:ext>
                  </a:extLst>
                </a:gridCol>
                <a:gridCol w="1080275">
                  <a:extLst>
                    <a:ext uri="{9D8B030D-6E8A-4147-A177-3AD203B41FA5}">
                      <a16:colId xmlns:a16="http://schemas.microsoft.com/office/drawing/2014/main" val="20004"/>
                    </a:ext>
                  </a:extLst>
                </a:gridCol>
                <a:gridCol w="1076950">
                  <a:extLst>
                    <a:ext uri="{9D8B030D-6E8A-4147-A177-3AD203B41FA5}">
                      <a16:colId xmlns:a16="http://schemas.microsoft.com/office/drawing/2014/main" val="20005"/>
                    </a:ext>
                  </a:extLst>
                </a:gridCol>
                <a:gridCol w="1137925">
                  <a:extLst>
                    <a:ext uri="{9D8B030D-6E8A-4147-A177-3AD203B41FA5}">
                      <a16:colId xmlns:a16="http://schemas.microsoft.com/office/drawing/2014/main" val="20006"/>
                    </a:ext>
                  </a:extLst>
                </a:gridCol>
                <a:gridCol w="1282700">
                  <a:extLst>
                    <a:ext uri="{9D8B030D-6E8A-4147-A177-3AD203B41FA5}">
                      <a16:colId xmlns:a16="http://schemas.microsoft.com/office/drawing/2014/main" val="20007"/>
                    </a:ext>
                  </a:extLst>
                </a:gridCol>
                <a:gridCol w="1266375">
                  <a:extLst>
                    <a:ext uri="{9D8B030D-6E8A-4147-A177-3AD203B41FA5}">
                      <a16:colId xmlns:a16="http://schemas.microsoft.com/office/drawing/2014/main" val="20008"/>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1" u="sng" strike="noStrike" cap="none">
                          <a:solidFill>
                            <a:schemeClr val="hlink"/>
                          </a:solidFill>
                          <a:hlinkClick r:id="rId2" action="ppaction://hlinksldjump"/>
                        </a:rPr>
                        <a:t>[1, 2024]</a:t>
                      </a:r>
                      <a:r>
                        <a:rPr lang="en-US" sz="1800" u="sng" strike="noStrike" cap="none">
                          <a:solidFill>
                            <a:schemeClr val="hlink"/>
                          </a:solidFill>
                          <a:hlinkClick r:id="rId2" action="ppaction://hlinksldjump"/>
                        </a:rPr>
                        <a:t> </a:t>
                      </a:r>
                      <a:endParaRPr sz="18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1" u="sng" strike="noStrike" cap="none">
                          <a:solidFill>
                            <a:schemeClr val="hlink"/>
                          </a:solidFill>
                          <a:hlinkClick r:id="rId2" action="ppaction://hlinksldjump"/>
                        </a:rPr>
                        <a:t>[7, 2022]</a:t>
                      </a:r>
                      <a:r>
                        <a:rPr lang="en-US" sz="1800" u="sng" strike="noStrike" cap="none">
                          <a:solidFill>
                            <a:schemeClr val="hlink"/>
                          </a:solidFill>
                          <a:hlinkClick r:id="rId2" action="ppaction://hlinksldjump"/>
                        </a:rPr>
                        <a:t> </a:t>
                      </a:r>
                      <a:endParaRPr sz="18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1" u="sng" strike="noStrike" cap="none">
                          <a:solidFill>
                            <a:schemeClr val="hlink"/>
                          </a:solidFill>
                          <a:hlinkClick r:id="rId2" action="ppaction://hlinksldjump"/>
                        </a:rPr>
                        <a:t>[8, 2024]</a:t>
                      </a:r>
                      <a:r>
                        <a:rPr lang="en-US" sz="1800" u="sng" strike="noStrike" cap="none">
                          <a:solidFill>
                            <a:schemeClr val="hlink"/>
                          </a:solidFill>
                          <a:hlinkClick r:id="rId2" action="ppaction://hlinksldjump"/>
                        </a:rPr>
                        <a:t> </a:t>
                      </a:r>
                      <a:endParaRPr sz="18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1" u="sng" strike="noStrike" cap="none">
                          <a:solidFill>
                            <a:schemeClr val="hlink"/>
                          </a:solidFill>
                          <a:hlinkClick r:id="rId2" action="ppaction://hlinksldjump"/>
                        </a:rPr>
                        <a:t>[5, 2024]</a:t>
                      </a:r>
                      <a:r>
                        <a:rPr lang="en-US" sz="1800" u="sng" strike="noStrike" cap="none">
                          <a:solidFill>
                            <a:schemeClr val="hlink"/>
                          </a:solidFill>
                          <a:hlinkClick r:id="rId2" action="ppaction://hlinksldjump"/>
                        </a:rPr>
                        <a:t> </a:t>
                      </a:r>
                      <a:endParaRPr sz="18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1" u="sng" strike="noStrike" cap="none" dirty="0">
                          <a:solidFill>
                            <a:schemeClr val="hlink"/>
                          </a:solidFill>
                          <a:hlinkClick r:id="" action="ppaction://noaction"/>
                        </a:rPr>
                        <a:t>[6, 2024]</a:t>
                      </a:r>
                      <a:r>
                        <a:rPr lang="en-US" sz="1800" u="sng" strike="noStrike" cap="none" dirty="0">
                          <a:solidFill>
                            <a:schemeClr val="hlink"/>
                          </a:solidFill>
                          <a:hlinkClick r:id="rId2" action="ppaction://hlinksldjump"/>
                        </a:rPr>
                        <a:t> </a:t>
                      </a:r>
                      <a:endParaRPr sz="1800" u="none" strike="noStrike" cap="none" dirty="0">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1" u="sng" strike="noStrike" cap="none">
                          <a:solidFill>
                            <a:schemeClr val="hlink"/>
                          </a:solidFill>
                          <a:latin typeface="Arial"/>
                          <a:ea typeface="Arial"/>
                          <a:cs typeface="Arial"/>
                          <a:sym typeface="Arial"/>
                          <a:hlinkClick r:id="rId3" action="ppaction://hlinksldjump"/>
                        </a:rPr>
                        <a:t>[14, 2019]</a:t>
                      </a:r>
                      <a:endParaRPr sz="18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i="0" u="sng" strike="noStrike" cap="none">
                          <a:solidFill>
                            <a:srgbClr val="467886"/>
                          </a:solidFill>
                          <a:latin typeface="Arial"/>
                          <a:ea typeface="Arial"/>
                          <a:cs typeface="Arial"/>
                          <a:sym typeface="Arial"/>
                          <a:hlinkClick r:id="rId3" action="ppaction://hlinksldjump">
                            <a:extLst>
                              <a:ext uri="{A12FA001-AC4F-418D-AE19-62706E023703}">
                                <ahyp:hlinkClr xmlns:ahyp="http://schemas.microsoft.com/office/drawing/2018/hyperlinkcolor" val="tx"/>
                              </a:ext>
                            </a:extLst>
                          </a:hlinkClick>
                        </a:rPr>
                        <a:t>[2, 2022]</a:t>
                      </a:r>
                      <a:r>
                        <a:rPr lang="en-US" sz="1800" b="1" i="0" u="sng" strike="noStrike" cap="none">
                          <a:solidFill>
                            <a:srgbClr val="000000"/>
                          </a:solidFill>
                          <a:latin typeface="Arial"/>
                          <a:ea typeface="Arial"/>
                          <a:cs typeface="Arial"/>
                          <a:sym typeface="Arial"/>
                          <a:hlinkClick r:id="rId3" action="ppaction://hlinksldjump">
                            <a:extLst>
                              <a:ext uri="{A12FA001-AC4F-418D-AE19-62706E023703}">
                                <ahyp:hlinkClr xmlns:ahyp="http://schemas.microsoft.com/office/drawing/2018/hyperlinkcolor" val="tx"/>
                              </a:ext>
                            </a:extLst>
                          </a:hlinkClick>
                        </a:rPr>
                        <a:t> </a:t>
                      </a:r>
                      <a:endParaRPr sz="1800" b="1" i="0" u="none" strike="noStrike" cap="none">
                        <a:solidFill>
                          <a:srgbClr val="00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370850">
                <a:tc rowSpan="2">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t>Learning paradigm</a:t>
                      </a:r>
                      <a:endParaRPr sz="1800" b="1"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t>Reinforcement learning</a:t>
                      </a:r>
                      <a:endParaRPr sz="1800" b="1"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u="none" strike="noStrike" cap="none">
                          <a:solidFill>
                            <a:schemeClr val="dk1"/>
                          </a:solidFill>
                        </a:rPr>
                        <a:t>✔</a:t>
                      </a:r>
                      <a:endParaRPr sz="1800" b="0" u="none" strike="noStrike" cap="none">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u="none" strike="noStrike" cap="none" dirty="0">
                          <a:solidFill>
                            <a:schemeClr val="dk1"/>
                          </a:solidFill>
                        </a:rPr>
                        <a:t>✔</a:t>
                      </a:r>
                      <a:endParaRPr sz="1800" b="0" u="none" strike="noStrike" cap="none"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b="0" u="none" strike="noStrike" cap="none" dirty="0">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u="none" strike="noStrike" cap="none">
                          <a:solidFill>
                            <a:schemeClr val="dk1"/>
                          </a:solidFill>
                        </a:rPr>
                        <a:t>✔</a:t>
                      </a:r>
                      <a:endParaRPr sz="1800" b="0" u="none" strike="noStrike" cap="none">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a:t>
                      </a:r>
                      <a:endParaRPr sz="1800" b="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u="none" strike="noStrike" cap="none">
                          <a:solidFill>
                            <a:schemeClr val="dk1"/>
                          </a:solidFill>
                        </a:rPr>
                        <a:t>✔</a:t>
                      </a:r>
                      <a:endParaRPr sz="1800" b="0" u="none" strike="noStrike" cap="none">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chemeClr val="dk1"/>
                          </a:solidFill>
                        </a:rPr>
                        <a:t>✔</a:t>
                      </a:r>
                      <a:endParaRPr sz="1400" u="none" strike="noStrike" cap="none"/>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chemeClr val="dk1"/>
                          </a:solidFill>
                        </a:rPr>
                        <a:t>✔</a:t>
                      </a:r>
                      <a:endParaRPr sz="1400" u="none" strike="noStrike" cap="none"/>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t>Supervised learning</a:t>
                      </a:r>
                      <a:endParaRPr sz="1800" b="1"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a:t>
                      </a:r>
                      <a:endParaRPr sz="1800" b="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a:t>
                      </a:r>
                      <a:endParaRPr sz="1800" b="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a:t>
                      </a:r>
                      <a:endParaRPr sz="1800" b="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u="none" strike="noStrike" cap="none">
                          <a:solidFill>
                            <a:schemeClr val="dk1"/>
                          </a:solidFill>
                        </a:rPr>
                        <a:t>✔</a:t>
                      </a:r>
                      <a:endParaRPr sz="1800" b="0" u="none" strike="noStrike" cap="none">
                        <a:solidFill>
                          <a:schemeClr val="dk1"/>
                        </a:solidFill>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a:t>
                      </a:r>
                      <a:endParaRPr sz="1800" b="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a:t>
                      </a:r>
                      <a:endParaRPr sz="1800" b="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a:t>✘</a:t>
                      </a:r>
                      <a:endParaRPr sz="1800" b="0" u="none" strike="noStrike" cap="none" dirty="0">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u="none" strike="noStrike" cap="none" dirty="0">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8" name="Table 7">
            <a:extLst>
              <a:ext uri="{FF2B5EF4-FFF2-40B4-BE49-F238E27FC236}">
                <a16:creationId xmlns:a16="http://schemas.microsoft.com/office/drawing/2014/main" id="{88267FE5-EED2-CE1F-B5B7-3BF5FCD2B87C}"/>
              </a:ext>
            </a:extLst>
          </p:cNvPr>
          <p:cNvGraphicFramePr>
            <a:graphicFrameLocks noGrp="1"/>
          </p:cNvGraphicFramePr>
          <p:nvPr>
            <p:extLst>
              <p:ext uri="{D42A27DB-BD31-4B8C-83A1-F6EECF244321}">
                <p14:modId xmlns:p14="http://schemas.microsoft.com/office/powerpoint/2010/main" val="4287666454"/>
              </p:ext>
            </p:extLst>
          </p:nvPr>
        </p:nvGraphicFramePr>
        <p:xfrm>
          <a:off x="1449919" y="1140474"/>
          <a:ext cx="8934351" cy="5142525"/>
        </p:xfrm>
        <a:graphic>
          <a:graphicData uri="http://schemas.openxmlformats.org/drawingml/2006/table">
            <a:tbl>
              <a:tblPr firstRow="1" firstCol="1" bandRow="1">
                <a:tableStyleId>{5FD0F851-EC5A-4D38-B0AD-8093EC10F338}</a:tableStyleId>
              </a:tblPr>
              <a:tblGrid>
                <a:gridCol w="1037093">
                  <a:extLst>
                    <a:ext uri="{9D8B030D-6E8A-4147-A177-3AD203B41FA5}">
                      <a16:colId xmlns:a16="http://schemas.microsoft.com/office/drawing/2014/main" val="2829515789"/>
                    </a:ext>
                  </a:extLst>
                </a:gridCol>
                <a:gridCol w="734601">
                  <a:extLst>
                    <a:ext uri="{9D8B030D-6E8A-4147-A177-3AD203B41FA5}">
                      <a16:colId xmlns:a16="http://schemas.microsoft.com/office/drawing/2014/main" val="2091866879"/>
                    </a:ext>
                  </a:extLst>
                </a:gridCol>
                <a:gridCol w="1122947">
                  <a:extLst>
                    <a:ext uri="{9D8B030D-6E8A-4147-A177-3AD203B41FA5}">
                      <a16:colId xmlns:a16="http://schemas.microsoft.com/office/drawing/2014/main" val="4229202967"/>
                    </a:ext>
                  </a:extLst>
                </a:gridCol>
                <a:gridCol w="929316">
                  <a:extLst>
                    <a:ext uri="{9D8B030D-6E8A-4147-A177-3AD203B41FA5}">
                      <a16:colId xmlns:a16="http://schemas.microsoft.com/office/drawing/2014/main" val="1154683790"/>
                    </a:ext>
                  </a:extLst>
                </a:gridCol>
                <a:gridCol w="733384">
                  <a:extLst>
                    <a:ext uri="{9D8B030D-6E8A-4147-A177-3AD203B41FA5}">
                      <a16:colId xmlns:a16="http://schemas.microsoft.com/office/drawing/2014/main" val="956477886"/>
                    </a:ext>
                  </a:extLst>
                </a:gridCol>
                <a:gridCol w="855902">
                  <a:extLst>
                    <a:ext uri="{9D8B030D-6E8A-4147-A177-3AD203B41FA5}">
                      <a16:colId xmlns:a16="http://schemas.microsoft.com/office/drawing/2014/main" val="3553344955"/>
                    </a:ext>
                  </a:extLst>
                </a:gridCol>
                <a:gridCol w="855902">
                  <a:extLst>
                    <a:ext uri="{9D8B030D-6E8A-4147-A177-3AD203B41FA5}">
                      <a16:colId xmlns:a16="http://schemas.microsoft.com/office/drawing/2014/main" val="2536682715"/>
                    </a:ext>
                  </a:extLst>
                </a:gridCol>
                <a:gridCol w="635025">
                  <a:extLst>
                    <a:ext uri="{9D8B030D-6E8A-4147-A177-3AD203B41FA5}">
                      <a16:colId xmlns:a16="http://schemas.microsoft.com/office/drawing/2014/main" val="3823836056"/>
                    </a:ext>
                  </a:extLst>
                </a:gridCol>
                <a:gridCol w="611729">
                  <a:extLst>
                    <a:ext uri="{9D8B030D-6E8A-4147-A177-3AD203B41FA5}">
                      <a16:colId xmlns:a16="http://schemas.microsoft.com/office/drawing/2014/main" val="2752134263"/>
                    </a:ext>
                  </a:extLst>
                </a:gridCol>
                <a:gridCol w="709226">
                  <a:extLst>
                    <a:ext uri="{9D8B030D-6E8A-4147-A177-3AD203B41FA5}">
                      <a16:colId xmlns:a16="http://schemas.microsoft.com/office/drawing/2014/main" val="345074086"/>
                    </a:ext>
                  </a:extLst>
                </a:gridCol>
                <a:gridCol w="709226">
                  <a:extLst>
                    <a:ext uri="{9D8B030D-6E8A-4147-A177-3AD203B41FA5}">
                      <a16:colId xmlns:a16="http://schemas.microsoft.com/office/drawing/2014/main" val="2913689976"/>
                    </a:ext>
                  </a:extLst>
                </a:gridCol>
              </a:tblGrid>
              <a:tr h="357591">
                <a:tc>
                  <a:txBody>
                    <a:bodyPr/>
                    <a:lstStyle/>
                    <a:p>
                      <a:pPr algn="l"/>
                      <a:endParaRPr lang="en-US" sz="1600" dirty="0">
                        <a:effectLst/>
                        <a:latin typeface="Aptos" panose="020B0004020202020204" pitchFamily="34" charset="0"/>
                      </a:endParaRPr>
                    </a:p>
                  </a:txBody>
                  <a:tcPr marL="68580" marR="68580" marT="0" marB="0" anchor="ctr"/>
                </a:tc>
                <a:tc>
                  <a:txBody>
                    <a:bodyPr/>
                    <a:lstStyle/>
                    <a:p>
                      <a:pPr algn="l"/>
                      <a:endParaRPr lang="en-US" sz="1600" u="none" strike="noStrike" kern="1200" cap="none" dirty="0">
                        <a:solidFill>
                          <a:schemeClr val="tx1"/>
                        </a:solidFill>
                        <a:latin typeface="Arial"/>
                        <a:cs typeface="Arial"/>
                      </a:endParaRPr>
                    </a:p>
                  </a:txBody>
                  <a:tcPr marL="68580" marR="68580" marT="0" marB="0" anchor="ctr"/>
                </a:tc>
                <a:tc>
                  <a:txBody>
                    <a:bodyPr/>
                    <a:lstStyle/>
                    <a:p>
                      <a:pPr algn="ctr">
                        <a:lnSpc>
                          <a:spcPct val="107000"/>
                        </a:lnSpc>
                        <a:spcAft>
                          <a:spcPts val="800"/>
                        </a:spcAft>
                        <a:buNone/>
                      </a:pP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4" action="ppaction://hlinksldjump"/>
                        </a:rPr>
                        <a:t>[1,2024]</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5" action="ppaction://hlinksldjump"/>
                        </a:rPr>
                        <a:t>[8,2022]</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6" action="ppaction://hlinksldjump"/>
                        </a:rPr>
                        <a:t>[12,2024]</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6" action="ppaction://hlinksldjump"/>
                        </a:rPr>
                        <a:t>[13,2024]</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900" dirty="0">
                          <a:effectLst/>
                          <a:hlinkClick r:id="rId6" action="ppaction://hlinksldjump"/>
                        </a:rPr>
                        <a:t>[14,2024]</a:t>
                      </a:r>
                      <a:endParaRPr lang="en-US" sz="9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00" dirty="0">
                          <a:effectLst/>
                          <a:hlinkClick r:id="rId5" action="ppaction://hlinksldjump"/>
                        </a:rPr>
                        <a:t>[7,2019]</a:t>
                      </a:r>
                      <a:endParaRPr lang="en-US" sz="10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00" dirty="0">
                          <a:effectLst/>
                          <a:hlinkClick r:id="rId4" action="ppaction://hlinksldjump"/>
                        </a:rPr>
                        <a:t>[2,2022]</a:t>
                      </a:r>
                      <a:endParaRPr lang="en-US" sz="10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rPr>
                        <a:t>Ours</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93149717"/>
                  </a:ext>
                </a:extLst>
              </a:tr>
              <a:tr h="425134">
                <a:tc rowSpan="12">
                  <a:txBody>
                    <a:bodyPr/>
                    <a:lstStyle/>
                    <a:p>
                      <a:pPr algn="ctr">
                        <a:lnSpc>
                          <a:spcPct val="107000"/>
                        </a:lnSpc>
                        <a:spcAft>
                          <a:spcPts val="800"/>
                        </a:spcAft>
                        <a:buNone/>
                      </a:pPr>
                      <a:r>
                        <a:rPr lang="en-US" sz="1400" dirty="0">
                          <a:effectLst/>
                        </a:rPr>
                        <a:t>Model</a:t>
                      </a:r>
                      <a:endParaRPr lang="en-US" sz="1400" dirty="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dirty="0">
                          <a:effectLst/>
                        </a:rPr>
                        <a:t>ML</a:t>
                      </a:r>
                      <a:endParaRPr lang="en-US" sz="1400" dirty="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dirty="0">
                          <a:effectLst/>
                        </a:rPr>
                        <a:t>Heuristic</a:t>
                      </a:r>
                      <a:endParaRPr lang="en-US" sz="1400" dirty="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dirty="0">
                          <a:effectLst/>
                        </a:rPr>
                        <a:t>✘</a:t>
                      </a:r>
                      <a:endParaRPr lang="en-US" sz="1400" dirty="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dirty="0">
                          <a:effectLst/>
                        </a:rPr>
                        <a:t>✘</a:t>
                      </a:r>
                      <a:endParaRPr lang="en-US" sz="1400" dirty="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extLst>
                  <a:ext uri="{0D108BD9-81ED-4DB2-BD59-A6C34878D82A}">
                    <a16:rowId xmlns:a16="http://schemas.microsoft.com/office/drawing/2014/main" val="2805952881"/>
                  </a:ext>
                </a:extLst>
              </a:tr>
              <a:tr h="182532">
                <a:tc vMerge="1">
                  <a:txBody>
                    <a:bodyPr/>
                    <a:lstStyle/>
                    <a:p>
                      <a:endParaRPr lang="en-US"/>
                    </a:p>
                  </a:txBody>
                  <a:tcPr/>
                </a:tc>
                <a:tc rowSpan="11">
                  <a:txBody>
                    <a:bodyPr/>
                    <a:lstStyle/>
                    <a:p>
                      <a:pPr algn="ctr">
                        <a:lnSpc>
                          <a:spcPct val="107000"/>
                        </a:lnSpc>
                        <a:spcAft>
                          <a:spcPts val="800"/>
                        </a:spcAft>
                        <a:buNone/>
                      </a:pPr>
                      <a:r>
                        <a:rPr lang="en-US" sz="1400">
                          <a:effectLst/>
                        </a:rPr>
                        <a:t>RL</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A2C</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dirty="0">
                          <a:effectLst/>
                        </a:rPr>
                        <a:t>✘</a:t>
                      </a:r>
                      <a:endParaRPr lang="en-US" sz="1400" dirty="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extLst>
                  <a:ext uri="{0D108BD9-81ED-4DB2-BD59-A6C34878D82A}">
                    <a16:rowId xmlns:a16="http://schemas.microsoft.com/office/drawing/2014/main" val="3459233910"/>
                  </a:ext>
                </a:extLst>
              </a:tr>
              <a:tr h="182532">
                <a:tc vMerge="1">
                  <a:txBody>
                    <a:bodyPr/>
                    <a:lstStyle/>
                    <a:p>
                      <a:endParaRPr lang="en-US"/>
                    </a:p>
                  </a:txBody>
                  <a:tcPr/>
                </a:tc>
                <a:tc vMerge="1">
                  <a:txBody>
                    <a:bodyPr/>
                    <a:lstStyle/>
                    <a:p>
                      <a:endParaRPr lang="en-US"/>
                    </a:p>
                  </a:txBody>
                  <a:tcPr/>
                </a:tc>
                <a:tc>
                  <a:txBody>
                    <a:bodyPr/>
                    <a:lstStyle/>
                    <a:p>
                      <a:pPr algn="ctr">
                        <a:lnSpc>
                          <a:spcPct val="107000"/>
                        </a:lnSpc>
                        <a:spcAft>
                          <a:spcPts val="800"/>
                        </a:spcAft>
                        <a:buNone/>
                      </a:pPr>
                      <a:r>
                        <a:rPr lang="en-US" sz="1400">
                          <a:effectLst/>
                        </a:rPr>
                        <a:t>A3C</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extLst>
                  <a:ext uri="{0D108BD9-81ED-4DB2-BD59-A6C34878D82A}">
                    <a16:rowId xmlns:a16="http://schemas.microsoft.com/office/drawing/2014/main" val="2805232504"/>
                  </a:ext>
                </a:extLst>
              </a:tr>
              <a:tr h="281383">
                <a:tc vMerge="1">
                  <a:txBody>
                    <a:bodyPr/>
                    <a:lstStyle/>
                    <a:p>
                      <a:endParaRPr lang="en-US"/>
                    </a:p>
                  </a:txBody>
                  <a:tcPr/>
                </a:tc>
                <a:tc vMerge="1">
                  <a:txBody>
                    <a:bodyPr/>
                    <a:lstStyle/>
                    <a:p>
                      <a:endParaRPr lang="en-US"/>
                    </a:p>
                  </a:txBody>
                  <a:tcPr/>
                </a:tc>
                <a:tc>
                  <a:txBody>
                    <a:bodyPr/>
                    <a:lstStyle/>
                    <a:p>
                      <a:pPr algn="ctr">
                        <a:lnSpc>
                          <a:spcPct val="107000"/>
                        </a:lnSpc>
                        <a:spcAft>
                          <a:spcPts val="800"/>
                        </a:spcAft>
                        <a:buNone/>
                      </a:pPr>
                      <a:r>
                        <a:rPr lang="en-US" sz="1400">
                          <a:effectLst/>
                        </a:rPr>
                        <a:t>HMAS</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dirty="0">
                          <a:effectLst/>
                        </a:rPr>
                        <a:t>✘</a:t>
                      </a:r>
                      <a:endParaRPr lang="en-US" sz="1400" dirty="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extLst>
                  <a:ext uri="{0D108BD9-81ED-4DB2-BD59-A6C34878D82A}">
                    <a16:rowId xmlns:a16="http://schemas.microsoft.com/office/drawing/2014/main" val="1241182527"/>
                  </a:ext>
                </a:extLst>
              </a:tr>
              <a:tr h="281383">
                <a:tc vMerge="1">
                  <a:txBody>
                    <a:bodyPr/>
                    <a:lstStyle/>
                    <a:p>
                      <a:endParaRPr lang="en-US"/>
                    </a:p>
                  </a:txBody>
                  <a:tcPr/>
                </a:tc>
                <a:tc vMerge="1">
                  <a:txBody>
                    <a:bodyPr/>
                    <a:lstStyle/>
                    <a:p>
                      <a:endParaRPr lang="en-US"/>
                    </a:p>
                  </a:txBody>
                  <a:tcPr/>
                </a:tc>
                <a:tc>
                  <a:txBody>
                    <a:bodyPr/>
                    <a:lstStyle/>
                    <a:p>
                      <a:pPr algn="ctr">
                        <a:lnSpc>
                          <a:spcPct val="107000"/>
                        </a:lnSpc>
                        <a:spcAft>
                          <a:spcPts val="800"/>
                        </a:spcAft>
                        <a:buNone/>
                      </a:pPr>
                      <a:r>
                        <a:rPr lang="en-US" sz="1400">
                          <a:effectLst/>
                        </a:rPr>
                        <a:t>DITLCS</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extLst>
                  <a:ext uri="{0D108BD9-81ED-4DB2-BD59-A6C34878D82A}">
                    <a16:rowId xmlns:a16="http://schemas.microsoft.com/office/drawing/2014/main" val="1835564468"/>
                  </a:ext>
                </a:extLst>
              </a:tr>
              <a:tr h="425134">
                <a:tc vMerge="1">
                  <a:txBody>
                    <a:bodyPr/>
                    <a:lstStyle/>
                    <a:p>
                      <a:endParaRPr lang="en-US"/>
                    </a:p>
                  </a:txBody>
                  <a:tcPr/>
                </a:tc>
                <a:tc vMerge="1">
                  <a:txBody>
                    <a:bodyPr/>
                    <a:lstStyle/>
                    <a:p>
                      <a:endParaRPr lang="en-US"/>
                    </a:p>
                  </a:txBody>
                  <a:tcPr/>
                </a:tc>
                <a:tc>
                  <a:txBody>
                    <a:bodyPr/>
                    <a:lstStyle/>
                    <a:p>
                      <a:pPr algn="ctr">
                        <a:lnSpc>
                          <a:spcPct val="107000"/>
                        </a:lnSpc>
                        <a:spcAft>
                          <a:spcPts val="800"/>
                        </a:spcAft>
                        <a:buNone/>
                      </a:pPr>
                      <a:r>
                        <a:rPr lang="en-US" sz="1400">
                          <a:effectLst/>
                        </a:rPr>
                        <a:t>RACS-A2C</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extLst>
                  <a:ext uri="{0D108BD9-81ED-4DB2-BD59-A6C34878D82A}">
                    <a16:rowId xmlns:a16="http://schemas.microsoft.com/office/drawing/2014/main" val="3382492042"/>
                  </a:ext>
                </a:extLst>
              </a:tr>
              <a:tr h="712636">
                <a:tc vMerge="1">
                  <a:txBody>
                    <a:bodyPr/>
                    <a:lstStyle/>
                    <a:p>
                      <a:endParaRPr lang="en-US"/>
                    </a:p>
                  </a:txBody>
                  <a:tcPr/>
                </a:tc>
                <a:tc vMerge="1">
                  <a:txBody>
                    <a:bodyPr/>
                    <a:lstStyle/>
                    <a:p>
                      <a:endParaRPr lang="en-US"/>
                    </a:p>
                  </a:txBody>
                  <a:tcPr/>
                </a:tc>
                <a:tc>
                  <a:txBody>
                    <a:bodyPr/>
                    <a:lstStyle/>
                    <a:p>
                      <a:pPr algn="ctr">
                        <a:lnSpc>
                          <a:spcPct val="107000"/>
                        </a:lnSpc>
                        <a:spcAft>
                          <a:spcPts val="800"/>
                        </a:spcAft>
                        <a:buNone/>
                      </a:pPr>
                      <a:r>
                        <a:rPr lang="en-US" sz="1400">
                          <a:effectLst/>
                        </a:rPr>
                        <a:t>MFDQL-DTC</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extLst>
                  <a:ext uri="{0D108BD9-81ED-4DB2-BD59-A6C34878D82A}">
                    <a16:rowId xmlns:a16="http://schemas.microsoft.com/office/drawing/2014/main" val="2041716747"/>
                  </a:ext>
                </a:extLst>
              </a:tr>
              <a:tr h="568888">
                <a:tc vMerge="1">
                  <a:txBody>
                    <a:bodyPr/>
                    <a:lstStyle/>
                    <a:p>
                      <a:endParaRPr lang="en-US"/>
                    </a:p>
                  </a:txBody>
                  <a:tcPr/>
                </a:tc>
                <a:tc vMerge="1">
                  <a:txBody>
                    <a:bodyPr/>
                    <a:lstStyle/>
                    <a:p>
                      <a:endParaRPr lang="en-US"/>
                    </a:p>
                  </a:txBody>
                  <a:tcPr/>
                </a:tc>
                <a:tc>
                  <a:txBody>
                    <a:bodyPr/>
                    <a:lstStyle/>
                    <a:p>
                      <a:pPr algn="ctr">
                        <a:lnSpc>
                          <a:spcPct val="107000"/>
                        </a:lnSpc>
                        <a:spcAft>
                          <a:spcPts val="800"/>
                        </a:spcAft>
                        <a:buNone/>
                      </a:pPr>
                      <a:r>
                        <a:rPr lang="en-US" sz="1400">
                          <a:effectLst/>
                        </a:rPr>
                        <a:t>GSCTSA-A3C</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extLst>
                  <a:ext uri="{0D108BD9-81ED-4DB2-BD59-A6C34878D82A}">
                    <a16:rowId xmlns:a16="http://schemas.microsoft.com/office/drawing/2014/main" val="1934253295"/>
                  </a:ext>
                </a:extLst>
              </a:tr>
              <a:tr h="281383">
                <a:tc vMerge="1">
                  <a:txBody>
                    <a:bodyPr/>
                    <a:lstStyle/>
                    <a:p>
                      <a:endParaRPr lang="en-US"/>
                    </a:p>
                  </a:txBody>
                  <a:tcPr/>
                </a:tc>
                <a:tc vMerge="1">
                  <a:txBody>
                    <a:bodyPr/>
                    <a:lstStyle/>
                    <a:p>
                      <a:endParaRPr lang="en-US"/>
                    </a:p>
                  </a:txBody>
                  <a:tcPr/>
                </a:tc>
                <a:tc>
                  <a:txBody>
                    <a:bodyPr/>
                    <a:lstStyle/>
                    <a:p>
                      <a:pPr algn="ctr">
                        <a:lnSpc>
                          <a:spcPct val="107000"/>
                        </a:lnSpc>
                        <a:spcAft>
                          <a:spcPts val="800"/>
                        </a:spcAft>
                        <a:buNone/>
                      </a:pPr>
                      <a:r>
                        <a:rPr lang="en-US" sz="1400">
                          <a:effectLst/>
                        </a:rPr>
                        <a:t>DQN</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extLst>
                  <a:ext uri="{0D108BD9-81ED-4DB2-BD59-A6C34878D82A}">
                    <a16:rowId xmlns:a16="http://schemas.microsoft.com/office/drawing/2014/main" val="3584996884"/>
                  </a:ext>
                </a:extLst>
              </a:tr>
              <a:tr h="281383">
                <a:tc vMerge="1">
                  <a:txBody>
                    <a:bodyPr/>
                    <a:lstStyle/>
                    <a:p>
                      <a:endParaRPr lang="en-US"/>
                    </a:p>
                  </a:txBody>
                  <a:tcPr/>
                </a:tc>
                <a:tc vMerge="1">
                  <a:txBody>
                    <a:bodyPr/>
                    <a:lstStyle/>
                    <a:p>
                      <a:endParaRPr lang="en-US"/>
                    </a:p>
                  </a:txBody>
                  <a:tcPr/>
                </a:tc>
                <a:tc>
                  <a:txBody>
                    <a:bodyPr/>
                    <a:lstStyle/>
                    <a:p>
                      <a:pPr algn="ctr">
                        <a:lnSpc>
                          <a:spcPct val="107000"/>
                        </a:lnSpc>
                        <a:spcAft>
                          <a:spcPts val="800"/>
                        </a:spcAft>
                        <a:buNone/>
                      </a:pPr>
                      <a:r>
                        <a:rPr lang="en-US" sz="1400">
                          <a:effectLst/>
                        </a:rPr>
                        <a:t>DDQN</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X</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dirty="0">
                          <a:effectLst/>
                        </a:rPr>
                        <a:t>✘</a:t>
                      </a:r>
                      <a:endParaRPr lang="en-US" sz="1400" dirty="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extLst>
                  <a:ext uri="{0D108BD9-81ED-4DB2-BD59-A6C34878D82A}">
                    <a16:rowId xmlns:a16="http://schemas.microsoft.com/office/drawing/2014/main" val="1111386947"/>
                  </a:ext>
                </a:extLst>
              </a:tr>
              <a:tr h="281383">
                <a:tc vMerge="1">
                  <a:txBody>
                    <a:bodyPr/>
                    <a:lstStyle/>
                    <a:p>
                      <a:endParaRPr lang="en-US"/>
                    </a:p>
                  </a:txBody>
                  <a:tcPr/>
                </a:tc>
                <a:tc vMerge="1">
                  <a:txBody>
                    <a:bodyPr/>
                    <a:lstStyle/>
                    <a:p>
                      <a:endParaRPr lang="en-US"/>
                    </a:p>
                  </a:txBody>
                  <a:tcPr/>
                </a:tc>
                <a:tc>
                  <a:txBody>
                    <a:bodyPr/>
                    <a:lstStyle/>
                    <a:p>
                      <a:pPr algn="ctr">
                        <a:lnSpc>
                          <a:spcPct val="107000"/>
                        </a:lnSpc>
                        <a:spcAft>
                          <a:spcPts val="800"/>
                        </a:spcAft>
                        <a:buNone/>
                      </a:pPr>
                      <a:r>
                        <a:rPr lang="en-US" sz="1400">
                          <a:effectLst/>
                        </a:rPr>
                        <a:t>D3QN</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X</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X</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X</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extLst>
                  <a:ext uri="{0D108BD9-81ED-4DB2-BD59-A6C34878D82A}">
                    <a16:rowId xmlns:a16="http://schemas.microsoft.com/office/drawing/2014/main" val="751162747"/>
                  </a:ext>
                </a:extLst>
              </a:tr>
              <a:tr h="182532">
                <a:tc vMerge="1">
                  <a:txBody>
                    <a:bodyPr/>
                    <a:lstStyle/>
                    <a:p>
                      <a:endParaRPr lang="en-US"/>
                    </a:p>
                  </a:txBody>
                  <a:tcPr/>
                </a:tc>
                <a:tc vMerge="1">
                  <a:txBody>
                    <a:bodyPr/>
                    <a:lstStyle/>
                    <a:p>
                      <a:endParaRPr lang="en-US"/>
                    </a:p>
                  </a:txBody>
                  <a:tcPr/>
                </a:tc>
                <a:tc>
                  <a:txBody>
                    <a:bodyPr/>
                    <a:lstStyle/>
                    <a:p>
                      <a:pPr algn="ctr">
                        <a:lnSpc>
                          <a:spcPct val="107000"/>
                        </a:lnSpc>
                        <a:spcAft>
                          <a:spcPts val="800"/>
                        </a:spcAft>
                        <a:buNone/>
                      </a:pPr>
                      <a:r>
                        <a:rPr lang="en-US" sz="1400">
                          <a:effectLst/>
                        </a:rPr>
                        <a:t>PPO</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X</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X</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X</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extLst>
                  <a:ext uri="{0D108BD9-81ED-4DB2-BD59-A6C34878D82A}">
                    <a16:rowId xmlns:a16="http://schemas.microsoft.com/office/drawing/2014/main" val="3911024404"/>
                  </a:ext>
                </a:extLst>
              </a:tr>
              <a:tr h="590526">
                <a:tc>
                  <a:txBody>
                    <a:bodyPr/>
                    <a:lstStyle/>
                    <a:p>
                      <a:pPr algn="ctr">
                        <a:lnSpc>
                          <a:spcPct val="107000"/>
                        </a:lnSpc>
                        <a:spcAft>
                          <a:spcPts val="800"/>
                        </a:spcAft>
                        <a:buNone/>
                      </a:pPr>
                      <a:r>
                        <a:rPr lang="en-US" sz="1400">
                          <a:effectLst/>
                        </a:rPr>
                        <a:t>Best Model</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dirty="0">
                          <a:effectLst/>
                        </a:rPr>
                        <a:t> </a:t>
                      </a:r>
                      <a:endParaRPr lang="en-US" sz="1400" dirty="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 </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GSCTSA - A3C</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D3QN</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dirty="0">
                          <a:effectLst/>
                        </a:rPr>
                        <a:t>D3QN</a:t>
                      </a:r>
                      <a:endParaRPr lang="en-US" sz="1400" dirty="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XGBoost</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DDQN</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PPO</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a:effectLst/>
                        </a:rPr>
                        <a:t>DQN</a:t>
                      </a:r>
                      <a:endParaRPr lang="en-US" sz="140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tc>
                  <a:txBody>
                    <a:bodyPr/>
                    <a:lstStyle/>
                    <a:p>
                      <a:pPr algn="ctr">
                        <a:lnSpc>
                          <a:spcPct val="107000"/>
                        </a:lnSpc>
                        <a:spcAft>
                          <a:spcPts val="800"/>
                        </a:spcAft>
                        <a:buNone/>
                      </a:pPr>
                      <a:r>
                        <a:rPr lang="en-US" sz="1400" dirty="0">
                          <a:effectLst/>
                        </a:rPr>
                        <a:t>D3QN</a:t>
                      </a:r>
                      <a:endParaRPr lang="en-US" sz="1400" dirty="0">
                        <a:effectLst/>
                        <a:latin typeface="Aptos" panose="020B0004020202020204" pitchFamily="34" charset="0"/>
                        <a:ea typeface="Aptos" panose="020B0004020202020204" pitchFamily="34" charset="0"/>
                        <a:cs typeface="Arial" panose="020B0604020202020204" pitchFamily="34" charset="0"/>
                      </a:endParaRPr>
                    </a:p>
                  </a:txBody>
                  <a:tcPr marL="50122" marR="50122" marT="0" marB="0" anchor="ctr"/>
                </a:tc>
                <a:extLst>
                  <a:ext uri="{0D108BD9-81ED-4DB2-BD59-A6C34878D82A}">
                    <a16:rowId xmlns:a16="http://schemas.microsoft.com/office/drawing/2014/main" val="2527278567"/>
                  </a:ext>
                </a:extLst>
              </a:tr>
            </a:tbl>
          </a:graphicData>
        </a:graphic>
      </p:graphicFrame>
      <p:sp>
        <p:nvSpPr>
          <p:cNvPr id="9" name="Google Shape;680;p41">
            <a:extLst>
              <a:ext uri="{FF2B5EF4-FFF2-40B4-BE49-F238E27FC236}">
                <a16:creationId xmlns:a16="http://schemas.microsoft.com/office/drawing/2014/main" id="{4FA833F8-C0EA-2B1A-2AAE-04F609D71DFB}"/>
              </a:ext>
            </a:extLst>
          </p:cNvPr>
          <p:cNvSpPr/>
          <p:nvPr/>
        </p:nvSpPr>
        <p:spPr>
          <a:xfrm>
            <a:off x="1449917" y="5195375"/>
            <a:ext cx="8934351" cy="1124299"/>
          </a:xfrm>
          <a:prstGeom prst="rect">
            <a:avLst/>
          </a:prstGeom>
          <a:solidFill>
            <a:srgbClr val="7030A0">
              <a:alpha val="19000"/>
            </a:srgbClr>
          </a:solidFill>
          <a:ln w="381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0" name="Google Shape;680;p41">
            <a:extLst>
              <a:ext uri="{FF2B5EF4-FFF2-40B4-BE49-F238E27FC236}">
                <a16:creationId xmlns:a16="http://schemas.microsoft.com/office/drawing/2014/main" id="{D8132D52-99F4-B40A-E3DB-1A4FC007AC7C}"/>
              </a:ext>
            </a:extLst>
          </p:cNvPr>
          <p:cNvSpPr/>
          <p:nvPr/>
        </p:nvSpPr>
        <p:spPr>
          <a:xfrm>
            <a:off x="1449917" y="4592750"/>
            <a:ext cx="8934351" cy="323915"/>
          </a:xfrm>
          <a:prstGeom prst="rect">
            <a:avLst/>
          </a:prstGeom>
          <a:solidFill>
            <a:srgbClr val="7030A0">
              <a:alpha val="19000"/>
            </a:srgbClr>
          </a:solidFill>
          <a:ln w="381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1" name="Google Shape;680;p41">
            <a:extLst>
              <a:ext uri="{FF2B5EF4-FFF2-40B4-BE49-F238E27FC236}">
                <a16:creationId xmlns:a16="http://schemas.microsoft.com/office/drawing/2014/main" id="{A1F34E02-54C4-FA1C-1EBE-FEA44B06698B}"/>
              </a:ext>
            </a:extLst>
          </p:cNvPr>
          <p:cNvSpPr/>
          <p:nvPr/>
        </p:nvSpPr>
        <p:spPr>
          <a:xfrm>
            <a:off x="9751671" y="4507158"/>
            <a:ext cx="632599" cy="1121724"/>
          </a:xfrm>
          <a:prstGeom prst="rect">
            <a:avLst/>
          </a:prstGeom>
          <a:solidFill>
            <a:srgbClr val="92D050">
              <a:alpha val="41000"/>
            </a:srgbClr>
          </a:solidFill>
          <a:ln w="381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4058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34B4FC-0634-C77D-7FC4-8EB2B9B94EB4}"/>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37AA6A8B-DB55-3306-6DD9-9C812074C145}"/>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F4553199-3A60-E060-D56D-66166BD3226A}"/>
              </a:ext>
            </a:extLst>
          </p:cNvPr>
          <p:cNvSpPr>
            <a:spLocks noGrp="1"/>
          </p:cNvSpPr>
          <p:nvPr>
            <p:ph type="sldNum" sz="quarter" idx="12"/>
          </p:nvPr>
        </p:nvSpPr>
        <p:spPr/>
        <p:txBody>
          <a:bodyPr/>
          <a:lstStyle/>
          <a:p>
            <a:fld id="{73B850FF-6169-4056-8077-06FFA93A5366}" type="slidenum">
              <a:rPr lang="en-US" smtClean="0"/>
              <a:t>4</a:t>
            </a:fld>
            <a:endParaRPr lang="en-US" dirty="0"/>
          </a:p>
        </p:txBody>
      </p:sp>
      <p:sp>
        <p:nvSpPr>
          <p:cNvPr id="6" name="Google Shape;118;p3">
            <a:extLst>
              <a:ext uri="{FF2B5EF4-FFF2-40B4-BE49-F238E27FC236}">
                <a16:creationId xmlns:a16="http://schemas.microsoft.com/office/drawing/2014/main" id="{05FDD8C3-B131-45C2-DB16-F0CA671BA888}"/>
              </a:ext>
            </a:extLst>
          </p:cNvPr>
          <p:cNvSpPr txBox="1"/>
          <p:nvPr/>
        </p:nvSpPr>
        <p:spPr>
          <a:xfrm>
            <a:off x="270216" y="323252"/>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Agenda</a:t>
            </a:r>
            <a:endParaRPr b="1" dirty="0">
              <a:sym typeface="Arial"/>
            </a:endParaRPr>
          </a:p>
        </p:txBody>
      </p:sp>
      <p:cxnSp>
        <p:nvCxnSpPr>
          <p:cNvPr id="7" name="Google Shape;119;p3">
            <a:extLst>
              <a:ext uri="{FF2B5EF4-FFF2-40B4-BE49-F238E27FC236}">
                <a16:creationId xmlns:a16="http://schemas.microsoft.com/office/drawing/2014/main" id="{BFF95332-1B82-1753-3D50-A3C13CBBDC17}"/>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9" name="Google Shape;120;p3">
            <a:extLst>
              <a:ext uri="{FF2B5EF4-FFF2-40B4-BE49-F238E27FC236}">
                <a16:creationId xmlns:a16="http://schemas.microsoft.com/office/drawing/2014/main" id="{1C426387-3739-3C4C-F829-793B27387509}"/>
              </a:ext>
            </a:extLst>
          </p:cNvPr>
          <p:cNvSpPr txBox="1"/>
          <p:nvPr/>
        </p:nvSpPr>
        <p:spPr>
          <a:xfrm>
            <a:off x="415471" y="1536621"/>
            <a:ext cx="11358000" cy="4555200"/>
          </a:xfrm>
          <a:prstGeom prst="rect">
            <a:avLst/>
          </a:prstGeom>
          <a:noFill/>
          <a:ln>
            <a:noFill/>
          </a:ln>
        </p:spPr>
        <p:txBody>
          <a:bodyPr spcFirstLastPara="1" wrap="square" lIns="117825" tIns="117825" rIns="117825" bIns="117825" anchor="t" anchorCtr="0">
            <a:normAutofit fontScale="62500" lnSpcReduction="20000"/>
          </a:bodyPr>
          <a:lstStyle>
            <a:defPPr>
              <a:defRPr lang="en-US"/>
            </a:defPPr>
            <a:lvl1pPr marL="76200" marR="0" lvl="0">
              <a:lnSpc>
                <a:spcPct val="115000"/>
              </a:lnSpc>
              <a:spcBef>
                <a:spcPts val="0"/>
              </a:spcBef>
              <a:spcAft>
                <a:spcPts val="0"/>
              </a:spcAft>
              <a:buClr>
                <a:schemeClr val="dk1"/>
              </a:buClr>
              <a:buSzPts val="3400"/>
              <a:defRPr sz="2800">
                <a:solidFill>
                  <a:schemeClr val="tx2"/>
                </a:solidFill>
              </a:defRPr>
            </a:lvl1pPr>
          </a:lstStyle>
          <a:p>
            <a:pPr marL="590550" indent="-514350">
              <a:buClr>
                <a:srgbClr val="3333CC"/>
              </a:buClr>
              <a:buSzPct val="100000"/>
              <a:buFont typeface="+mj-lt"/>
              <a:buAutoNum type="arabicPeriod"/>
            </a:pPr>
            <a:r>
              <a:rPr lang="en-US" dirty="0">
                <a:sym typeface="Arial"/>
              </a:rPr>
              <a:t>Background of the problem </a:t>
            </a:r>
          </a:p>
          <a:p>
            <a:pPr marL="590550" indent="-514350">
              <a:buClr>
                <a:srgbClr val="3333CC"/>
              </a:buClr>
              <a:buSzPct val="100000"/>
              <a:buFont typeface="+mj-lt"/>
              <a:buAutoNum type="arabicPeriod"/>
            </a:pPr>
            <a:r>
              <a:rPr lang="en-US" dirty="0">
                <a:sym typeface="Arial"/>
              </a:rPr>
              <a:t>Scientific Background</a:t>
            </a:r>
            <a:endParaRPr dirty="0">
              <a:sym typeface="Arial"/>
            </a:endParaRPr>
          </a:p>
          <a:p>
            <a:pPr marL="590550" indent="-514350">
              <a:buClr>
                <a:srgbClr val="3333CC"/>
              </a:buClr>
              <a:buSzPct val="100000"/>
              <a:buFont typeface="+mj-lt"/>
              <a:buAutoNum type="arabicPeriod"/>
            </a:pPr>
            <a:r>
              <a:rPr lang="en-US" dirty="0">
                <a:sym typeface="Arial"/>
              </a:rPr>
              <a:t>Comparison between related papers</a:t>
            </a:r>
            <a:endParaRPr dirty="0"/>
          </a:p>
          <a:p>
            <a:pPr marL="590550" indent="-514350">
              <a:buClr>
                <a:srgbClr val="3333CC"/>
              </a:buClr>
              <a:buSzPct val="100000"/>
              <a:buFont typeface="+mj-lt"/>
              <a:buAutoNum type="arabicPeriod"/>
            </a:pPr>
            <a:r>
              <a:rPr lang="en-US" dirty="0">
                <a:sym typeface="Arial"/>
              </a:rPr>
              <a:t>Comparison between similar systems </a:t>
            </a:r>
            <a:endParaRPr dirty="0">
              <a:sym typeface="Arial"/>
            </a:endParaRPr>
          </a:p>
          <a:p>
            <a:pPr marL="590550" indent="-514350">
              <a:buClr>
                <a:srgbClr val="3333CC"/>
              </a:buClr>
              <a:buSzPct val="100000"/>
              <a:buFont typeface="+mj-lt"/>
              <a:buAutoNum type="arabicPeriod"/>
            </a:pPr>
            <a:r>
              <a:rPr lang="en-US" dirty="0">
                <a:sym typeface="Arial"/>
              </a:rPr>
              <a:t>Possible extensions to current solutions</a:t>
            </a:r>
            <a:endParaRPr dirty="0">
              <a:sym typeface="Arial"/>
            </a:endParaRPr>
          </a:p>
          <a:p>
            <a:pPr marL="590550" indent="-514350">
              <a:buClr>
                <a:srgbClr val="3333CC"/>
              </a:buClr>
              <a:buSzPct val="100000"/>
              <a:buFont typeface="+mj-lt"/>
              <a:buAutoNum type="arabicPeriod"/>
            </a:pPr>
            <a:r>
              <a:rPr lang="en-US" dirty="0">
                <a:sym typeface="Arial"/>
              </a:rPr>
              <a:t>Scope of work</a:t>
            </a:r>
            <a:endParaRPr dirty="0">
              <a:sym typeface="Arial"/>
            </a:endParaRPr>
          </a:p>
          <a:p>
            <a:pPr marL="590550" indent="-514350">
              <a:buClr>
                <a:srgbClr val="3333CC"/>
              </a:buClr>
              <a:buSzPct val="100000"/>
              <a:buFont typeface="+mj-lt"/>
              <a:buAutoNum type="arabicPeriod"/>
            </a:pPr>
            <a:r>
              <a:rPr lang="en-US" dirty="0">
                <a:sym typeface="Arial"/>
              </a:rPr>
              <a:t>Project plan</a:t>
            </a:r>
            <a:endParaRPr dirty="0"/>
          </a:p>
          <a:p>
            <a:pPr marL="590550" indent="-514350">
              <a:buClr>
                <a:srgbClr val="3333CC"/>
              </a:buClr>
              <a:buSzPct val="100000"/>
              <a:buFont typeface="+mj-lt"/>
              <a:buAutoNum type="arabicPeriod"/>
            </a:pPr>
            <a:r>
              <a:rPr lang="en-US" dirty="0">
                <a:sym typeface="Arial"/>
              </a:rPr>
              <a:t>Tools and environment </a:t>
            </a:r>
          </a:p>
          <a:p>
            <a:pPr marL="590550" indent="-514350">
              <a:buClr>
                <a:srgbClr val="3333CC"/>
              </a:buClr>
              <a:buSzPct val="100000"/>
              <a:buFont typeface="+mj-lt"/>
              <a:buAutoNum type="arabicPeriod"/>
            </a:pPr>
            <a:r>
              <a:rPr lang="en-US" dirty="0">
                <a:sym typeface="Arial"/>
              </a:rPr>
              <a:t>Overview of environment and data</a:t>
            </a:r>
          </a:p>
          <a:p>
            <a:pPr marL="590550" indent="-514350">
              <a:buClr>
                <a:srgbClr val="3333CC"/>
              </a:buClr>
              <a:buSzPct val="100000"/>
              <a:buFont typeface="+mj-lt"/>
              <a:buAutoNum type="arabicPeriod"/>
            </a:pPr>
            <a:r>
              <a:rPr lang="en-US" dirty="0">
                <a:sym typeface="Arial"/>
              </a:rPr>
              <a:t>Experiments design</a:t>
            </a:r>
          </a:p>
          <a:p>
            <a:pPr marL="590550" indent="-514350">
              <a:buClr>
                <a:srgbClr val="3333CC"/>
              </a:buClr>
              <a:buSzPct val="100000"/>
              <a:buFont typeface="+mj-lt"/>
              <a:buAutoNum type="arabicPeriod"/>
            </a:pPr>
            <a:r>
              <a:rPr lang="en-US" dirty="0">
                <a:sym typeface="Arial"/>
              </a:rPr>
              <a:t>Result of experiments</a:t>
            </a:r>
          </a:p>
          <a:p>
            <a:pPr marL="590550" indent="-514350">
              <a:buClr>
                <a:srgbClr val="3333CC"/>
              </a:buClr>
              <a:buSzPct val="100000"/>
              <a:buFont typeface="+mj-lt"/>
              <a:buAutoNum type="arabicPeriod"/>
            </a:pPr>
            <a:r>
              <a:rPr lang="en-US" dirty="0">
                <a:sym typeface="Arial"/>
              </a:rPr>
              <a:t>Mobile implementation </a:t>
            </a:r>
          </a:p>
          <a:p>
            <a:pPr marL="590550" indent="-514350">
              <a:buClr>
                <a:srgbClr val="3333CC"/>
              </a:buClr>
              <a:buSzPct val="100000"/>
              <a:buFont typeface="+mj-lt"/>
              <a:buAutoNum type="arabicPeriod"/>
            </a:pPr>
            <a:r>
              <a:rPr lang="en-US" dirty="0"/>
              <a:t>Prototype implementation</a:t>
            </a:r>
          </a:p>
          <a:p>
            <a:pPr marL="590550" indent="-514350">
              <a:buClr>
                <a:srgbClr val="3333CC"/>
              </a:buClr>
              <a:buSzPct val="100000"/>
              <a:buFont typeface="+mj-lt"/>
              <a:buAutoNum type="arabicPeriod"/>
            </a:pPr>
            <a:r>
              <a:rPr lang="en-US" dirty="0">
                <a:sym typeface="Arial"/>
              </a:rPr>
              <a:t>Conclusion</a:t>
            </a:r>
            <a:endParaRPr lang="en-US" dirty="0"/>
          </a:p>
          <a:p>
            <a:pPr marL="590550" indent="-514350">
              <a:buClr>
                <a:srgbClr val="3333CC"/>
              </a:buClr>
              <a:buSzPct val="100000"/>
              <a:buFont typeface="+mj-lt"/>
              <a:buAutoNum type="arabicPeriod"/>
            </a:pPr>
            <a:r>
              <a:rPr lang="en-US" dirty="0">
                <a:sym typeface="Arial"/>
              </a:rPr>
              <a:t>Future work </a:t>
            </a:r>
            <a:endParaRPr lang="en-US" dirty="0"/>
          </a:p>
        </p:txBody>
      </p:sp>
    </p:spTree>
    <p:extLst>
      <p:ext uri="{BB962C8B-B14F-4D97-AF65-F5344CB8AC3E}">
        <p14:creationId xmlns:p14="http://schemas.microsoft.com/office/powerpoint/2010/main" val="373449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45861-BC15-A187-9A26-44DB1F579C82}"/>
            </a:ext>
          </a:extLst>
        </p:cNvPr>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68F01304-6A81-D4AA-1E57-7F0644E17229}"/>
              </a:ext>
            </a:extLst>
          </p:cNvPr>
          <p:cNvGraphicFramePr>
            <a:graphicFrameLocks noGrp="1"/>
          </p:cNvGraphicFramePr>
          <p:nvPr>
            <p:extLst>
              <p:ext uri="{D42A27DB-BD31-4B8C-83A1-F6EECF244321}">
                <p14:modId xmlns:p14="http://schemas.microsoft.com/office/powerpoint/2010/main" val="2016325494"/>
              </p:ext>
            </p:extLst>
          </p:nvPr>
        </p:nvGraphicFramePr>
        <p:xfrm>
          <a:off x="1219630" y="1310531"/>
          <a:ext cx="9771639" cy="5045819"/>
        </p:xfrm>
        <a:graphic>
          <a:graphicData uri="http://schemas.openxmlformats.org/drawingml/2006/table">
            <a:tbl>
              <a:tblPr firstRow="1" firstCol="1" bandRow="1">
                <a:tableStyleId>{5FD0F851-EC5A-4D38-B0AD-8093EC10F338}</a:tableStyleId>
              </a:tblPr>
              <a:tblGrid>
                <a:gridCol w="2003745">
                  <a:extLst>
                    <a:ext uri="{9D8B030D-6E8A-4147-A177-3AD203B41FA5}">
                      <a16:colId xmlns:a16="http://schemas.microsoft.com/office/drawing/2014/main" val="256713834"/>
                    </a:ext>
                  </a:extLst>
                </a:gridCol>
                <a:gridCol w="1431729">
                  <a:extLst>
                    <a:ext uri="{9D8B030D-6E8A-4147-A177-3AD203B41FA5}">
                      <a16:colId xmlns:a16="http://schemas.microsoft.com/office/drawing/2014/main" val="3415063400"/>
                    </a:ext>
                  </a:extLst>
                </a:gridCol>
                <a:gridCol w="1197058">
                  <a:extLst>
                    <a:ext uri="{9D8B030D-6E8A-4147-A177-3AD203B41FA5}">
                      <a16:colId xmlns:a16="http://schemas.microsoft.com/office/drawing/2014/main" val="3663528489"/>
                    </a:ext>
                  </a:extLst>
                </a:gridCol>
                <a:gridCol w="831509">
                  <a:extLst>
                    <a:ext uri="{9D8B030D-6E8A-4147-A177-3AD203B41FA5}">
                      <a16:colId xmlns:a16="http://schemas.microsoft.com/office/drawing/2014/main" val="3608278715"/>
                    </a:ext>
                  </a:extLst>
                </a:gridCol>
                <a:gridCol w="694992">
                  <a:extLst>
                    <a:ext uri="{9D8B030D-6E8A-4147-A177-3AD203B41FA5}">
                      <a16:colId xmlns:a16="http://schemas.microsoft.com/office/drawing/2014/main" val="1451536189"/>
                    </a:ext>
                  </a:extLst>
                </a:gridCol>
                <a:gridCol w="694992">
                  <a:extLst>
                    <a:ext uri="{9D8B030D-6E8A-4147-A177-3AD203B41FA5}">
                      <a16:colId xmlns:a16="http://schemas.microsoft.com/office/drawing/2014/main" val="940266648"/>
                    </a:ext>
                  </a:extLst>
                </a:gridCol>
                <a:gridCol w="694992">
                  <a:extLst>
                    <a:ext uri="{9D8B030D-6E8A-4147-A177-3AD203B41FA5}">
                      <a16:colId xmlns:a16="http://schemas.microsoft.com/office/drawing/2014/main" val="81156474"/>
                    </a:ext>
                  </a:extLst>
                </a:gridCol>
                <a:gridCol w="559604">
                  <a:extLst>
                    <a:ext uri="{9D8B030D-6E8A-4147-A177-3AD203B41FA5}">
                      <a16:colId xmlns:a16="http://schemas.microsoft.com/office/drawing/2014/main" val="468526161"/>
                    </a:ext>
                  </a:extLst>
                </a:gridCol>
                <a:gridCol w="831509">
                  <a:extLst>
                    <a:ext uri="{9D8B030D-6E8A-4147-A177-3AD203B41FA5}">
                      <a16:colId xmlns:a16="http://schemas.microsoft.com/office/drawing/2014/main" val="3825422139"/>
                    </a:ext>
                  </a:extLst>
                </a:gridCol>
                <a:gridCol w="831509">
                  <a:extLst>
                    <a:ext uri="{9D8B030D-6E8A-4147-A177-3AD203B41FA5}">
                      <a16:colId xmlns:a16="http://schemas.microsoft.com/office/drawing/2014/main" val="3270144468"/>
                    </a:ext>
                  </a:extLst>
                </a:gridCol>
              </a:tblGrid>
              <a:tr h="278686">
                <a:tc>
                  <a:txBody>
                    <a:bodyPr/>
                    <a:lstStyle/>
                    <a:p>
                      <a:pPr algn="just">
                        <a:lnSpc>
                          <a:spcPct val="107000"/>
                        </a:lnSpc>
                        <a:spcAft>
                          <a:spcPts val="800"/>
                        </a:spcAft>
                        <a:buNone/>
                      </a:pPr>
                      <a:r>
                        <a:rPr lang="en-US" sz="1600">
                          <a:effectLst/>
                        </a:rPr>
                        <a:t> </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 </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ctr">
                        <a:lnSpc>
                          <a:spcPct val="107000"/>
                        </a:lnSpc>
                        <a:spcAft>
                          <a:spcPts val="800"/>
                        </a:spcAft>
                        <a:buNone/>
                      </a:pPr>
                      <a:r>
                        <a:rPr lang="en-US" sz="1050" dirty="0">
                          <a:effectLst/>
                          <a:hlinkClick r:id="rId2" action="ppaction://hlinksldjump"/>
                        </a:rPr>
                        <a:t>[1,2024]</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3" action="ppaction://hlinksldjump"/>
                        </a:rPr>
                        <a:t>[8,2022]</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4" action="ppaction://hlinksldjump"/>
                        </a:rPr>
                        <a:t>[</a:t>
                      </a:r>
                      <a:r>
                        <a:rPr lang="en-US" sz="1000" dirty="0">
                          <a:effectLst/>
                          <a:hlinkClick r:id="rId4" action="ppaction://hlinksldjump"/>
                        </a:rPr>
                        <a:t>12,2024</a:t>
                      </a:r>
                      <a:r>
                        <a:rPr lang="en-US" sz="1050" dirty="0">
                          <a:effectLst/>
                          <a:hlinkClick r:id="rId4" action="ppaction://hlinksldjump"/>
                        </a:rPr>
                        <a:t>]</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4" action="ppaction://hlinksldjump"/>
                        </a:rPr>
                        <a:t>[</a:t>
                      </a:r>
                      <a:r>
                        <a:rPr lang="en-US" sz="1000" dirty="0">
                          <a:effectLst/>
                          <a:hlinkClick r:id="rId4" action="ppaction://hlinksldjump"/>
                        </a:rPr>
                        <a:t>13,2024</a:t>
                      </a:r>
                      <a:r>
                        <a:rPr lang="en-US" sz="1050" dirty="0">
                          <a:effectLst/>
                          <a:hlinkClick r:id="rId4" action="ppaction://hlinksldjump"/>
                        </a:rPr>
                        <a:t>]</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hlinkClick r:id="rId4" action="ppaction://hlinksldjump"/>
                        </a:rPr>
                        <a:t>[</a:t>
                      </a:r>
                      <a:r>
                        <a:rPr lang="en-US" sz="1000" dirty="0">
                          <a:effectLst/>
                          <a:hlinkClick r:id="rId4" action="ppaction://hlinksldjump"/>
                        </a:rPr>
                        <a:t>14,2024</a:t>
                      </a:r>
                      <a:r>
                        <a:rPr lang="en-US" sz="1050" dirty="0">
                          <a:effectLst/>
                          <a:hlinkClick r:id="rId4" action="ppaction://hlinksldjump"/>
                        </a:rPr>
                        <a:t>]</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00" dirty="0">
                          <a:effectLst/>
                          <a:hlinkClick r:id="rId3" action="ppaction://hlinksldjump"/>
                        </a:rPr>
                        <a:t>[</a:t>
                      </a:r>
                      <a:r>
                        <a:rPr lang="en-US" sz="800" dirty="0">
                          <a:effectLst/>
                          <a:hlinkClick r:id="rId3" action="ppaction://hlinksldjump"/>
                        </a:rPr>
                        <a:t>7,2019</a:t>
                      </a:r>
                      <a:r>
                        <a:rPr lang="en-US" sz="1000" dirty="0">
                          <a:effectLst/>
                          <a:hlinkClick r:id="rId3" action="ppaction://hlinksldjump"/>
                        </a:rPr>
                        <a:t>]</a:t>
                      </a:r>
                      <a:endParaRPr lang="en-US" sz="10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00" dirty="0">
                          <a:effectLst/>
                          <a:hlinkClick r:id="rId2" action="ppaction://hlinksldjump"/>
                        </a:rPr>
                        <a:t>[2,2022]</a:t>
                      </a:r>
                      <a:endParaRPr lang="en-US" sz="10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US" sz="1050" dirty="0">
                          <a:effectLst/>
                        </a:rPr>
                        <a:t>Ours</a:t>
                      </a:r>
                      <a:endParaRPr lang="en-US" sz="105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15608866"/>
                  </a:ext>
                </a:extLst>
              </a:tr>
              <a:tr h="223965">
                <a:tc rowSpan="6">
                  <a:txBody>
                    <a:bodyPr/>
                    <a:lstStyle/>
                    <a:p>
                      <a:pPr algn="just">
                        <a:lnSpc>
                          <a:spcPct val="107000"/>
                        </a:lnSpc>
                        <a:spcAft>
                          <a:spcPts val="800"/>
                        </a:spcAft>
                        <a:buNone/>
                      </a:pPr>
                      <a:r>
                        <a:rPr lang="en-US" sz="1600">
                          <a:effectLst/>
                        </a:rPr>
                        <a:t>Characteristics</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Edge </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dirty="0">
                          <a:effectLst/>
                        </a:rPr>
                        <a:t>✔</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extLst>
                  <a:ext uri="{0D108BD9-81ED-4DB2-BD59-A6C34878D82A}">
                    <a16:rowId xmlns:a16="http://schemas.microsoft.com/office/drawing/2014/main" val="217086304"/>
                  </a:ext>
                </a:extLst>
              </a:tr>
              <a:tr h="223965">
                <a:tc vMerge="1">
                  <a:txBody>
                    <a:bodyPr/>
                    <a:lstStyle/>
                    <a:p>
                      <a:endParaRPr lang="en-US"/>
                    </a:p>
                  </a:txBody>
                  <a:tcPr/>
                </a:tc>
                <a:tc>
                  <a:txBody>
                    <a:bodyPr/>
                    <a:lstStyle/>
                    <a:p>
                      <a:pPr algn="just">
                        <a:lnSpc>
                          <a:spcPct val="107000"/>
                        </a:lnSpc>
                        <a:spcAft>
                          <a:spcPts val="800"/>
                        </a:spcAft>
                        <a:buNone/>
                      </a:pPr>
                      <a:r>
                        <a:rPr lang="en-US" sz="1600">
                          <a:effectLst/>
                        </a:rPr>
                        <a:t>Feedback </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extLst>
                  <a:ext uri="{0D108BD9-81ED-4DB2-BD59-A6C34878D82A}">
                    <a16:rowId xmlns:a16="http://schemas.microsoft.com/office/drawing/2014/main" val="4026249195"/>
                  </a:ext>
                </a:extLst>
              </a:tr>
              <a:tr h="456242">
                <a:tc vMerge="1">
                  <a:txBody>
                    <a:bodyPr/>
                    <a:lstStyle/>
                    <a:p>
                      <a:endParaRPr lang="en-US"/>
                    </a:p>
                  </a:txBody>
                  <a:tcPr/>
                </a:tc>
                <a:tc>
                  <a:txBody>
                    <a:bodyPr/>
                    <a:lstStyle/>
                    <a:p>
                      <a:pPr algn="just">
                        <a:lnSpc>
                          <a:spcPct val="107000"/>
                        </a:lnSpc>
                        <a:spcAft>
                          <a:spcPts val="800"/>
                        </a:spcAft>
                        <a:buNone/>
                      </a:pPr>
                      <a:r>
                        <a:rPr lang="en-US" sz="1600">
                          <a:effectLst/>
                        </a:rPr>
                        <a:t>Handle accidents</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extLst>
                  <a:ext uri="{0D108BD9-81ED-4DB2-BD59-A6C34878D82A}">
                    <a16:rowId xmlns:a16="http://schemas.microsoft.com/office/drawing/2014/main" val="1215727379"/>
                  </a:ext>
                </a:extLst>
              </a:tr>
              <a:tr h="688057">
                <a:tc vMerge="1">
                  <a:txBody>
                    <a:bodyPr/>
                    <a:lstStyle/>
                    <a:p>
                      <a:endParaRPr lang="en-US"/>
                    </a:p>
                  </a:txBody>
                  <a:tcPr/>
                </a:tc>
                <a:tc>
                  <a:txBody>
                    <a:bodyPr/>
                    <a:lstStyle/>
                    <a:p>
                      <a:pPr algn="just">
                        <a:lnSpc>
                          <a:spcPct val="107000"/>
                        </a:lnSpc>
                        <a:spcAft>
                          <a:spcPts val="800"/>
                        </a:spcAft>
                        <a:buNone/>
                      </a:pPr>
                      <a:r>
                        <a:rPr lang="en-US" sz="1600">
                          <a:effectLst/>
                        </a:rPr>
                        <a:t>priority for emergency vehicle</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dirty="0">
                          <a:effectLst/>
                        </a:rPr>
                        <a:t>✘</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extLst>
                  <a:ext uri="{0D108BD9-81ED-4DB2-BD59-A6C34878D82A}">
                    <a16:rowId xmlns:a16="http://schemas.microsoft.com/office/drawing/2014/main" val="1550110038"/>
                  </a:ext>
                </a:extLst>
              </a:tr>
              <a:tr h="278686">
                <a:tc vMerge="1">
                  <a:txBody>
                    <a:bodyPr/>
                    <a:lstStyle/>
                    <a:p>
                      <a:endParaRPr lang="en-US"/>
                    </a:p>
                  </a:txBody>
                  <a:tcPr/>
                </a:tc>
                <a:tc>
                  <a:txBody>
                    <a:bodyPr/>
                    <a:lstStyle/>
                    <a:p>
                      <a:pPr algn="just">
                        <a:lnSpc>
                          <a:spcPct val="107000"/>
                        </a:lnSpc>
                        <a:spcAft>
                          <a:spcPts val="800"/>
                        </a:spcAft>
                        <a:buNone/>
                      </a:pPr>
                      <a:r>
                        <a:rPr lang="en-US" sz="1600">
                          <a:effectLst/>
                        </a:rPr>
                        <a:t>predict traffic</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extLst>
                  <a:ext uri="{0D108BD9-81ED-4DB2-BD59-A6C34878D82A}">
                    <a16:rowId xmlns:a16="http://schemas.microsoft.com/office/drawing/2014/main" val="917085430"/>
                  </a:ext>
                </a:extLst>
              </a:tr>
              <a:tr h="563330">
                <a:tc vMerge="1">
                  <a:txBody>
                    <a:bodyPr/>
                    <a:lstStyle/>
                    <a:p>
                      <a:endParaRPr lang="en-US"/>
                    </a:p>
                  </a:txBody>
                  <a:tcPr/>
                </a:tc>
                <a:tc>
                  <a:txBody>
                    <a:bodyPr/>
                    <a:lstStyle/>
                    <a:p>
                      <a:pPr algn="just">
                        <a:lnSpc>
                          <a:spcPct val="107000"/>
                        </a:lnSpc>
                        <a:spcAft>
                          <a:spcPts val="800"/>
                        </a:spcAft>
                        <a:buNone/>
                      </a:pPr>
                      <a:r>
                        <a:rPr lang="en-US" sz="1600">
                          <a:effectLst/>
                        </a:rPr>
                        <a:t>Notify with certain news</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dirty="0">
                          <a:effectLst/>
                        </a:rPr>
                        <a:t>✘</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extLst>
                  <a:ext uri="{0D108BD9-81ED-4DB2-BD59-A6C34878D82A}">
                    <a16:rowId xmlns:a16="http://schemas.microsoft.com/office/drawing/2014/main" val="3707617000"/>
                  </a:ext>
                </a:extLst>
              </a:tr>
              <a:tr h="193949">
                <a:tc rowSpan="2">
                  <a:txBody>
                    <a:bodyPr/>
                    <a:lstStyle/>
                    <a:p>
                      <a:pPr algn="just">
                        <a:lnSpc>
                          <a:spcPct val="107000"/>
                        </a:lnSpc>
                        <a:spcAft>
                          <a:spcPts val="800"/>
                        </a:spcAft>
                        <a:buNone/>
                      </a:pPr>
                      <a:r>
                        <a:rPr lang="en-US" sz="1600">
                          <a:effectLst/>
                        </a:rPr>
                        <a:t>App</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Mobile</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extLst>
                  <a:ext uri="{0D108BD9-81ED-4DB2-BD59-A6C34878D82A}">
                    <a16:rowId xmlns:a16="http://schemas.microsoft.com/office/drawing/2014/main" val="2617915518"/>
                  </a:ext>
                </a:extLst>
              </a:tr>
              <a:tr h="361114">
                <a:tc vMerge="1">
                  <a:txBody>
                    <a:bodyPr/>
                    <a:lstStyle/>
                    <a:p>
                      <a:endParaRPr lang="en-US"/>
                    </a:p>
                  </a:txBody>
                  <a:tcPr/>
                </a:tc>
                <a:tc>
                  <a:txBody>
                    <a:bodyPr/>
                    <a:lstStyle/>
                    <a:p>
                      <a:pPr algn="just">
                        <a:lnSpc>
                          <a:spcPct val="107000"/>
                        </a:lnSpc>
                        <a:spcAft>
                          <a:spcPts val="800"/>
                        </a:spcAft>
                        <a:buNone/>
                      </a:pPr>
                      <a:r>
                        <a:rPr lang="en-US" sz="1600">
                          <a:effectLst/>
                        </a:rPr>
                        <a:t>IoT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 (theoretical)</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extLst>
                  <a:ext uri="{0D108BD9-81ED-4DB2-BD59-A6C34878D82A}">
                    <a16:rowId xmlns:a16="http://schemas.microsoft.com/office/drawing/2014/main" val="1183800659"/>
                  </a:ext>
                </a:extLst>
              </a:tr>
              <a:tr h="361114">
                <a:tc rowSpan="3">
                  <a:txBody>
                    <a:bodyPr/>
                    <a:lstStyle/>
                    <a:p>
                      <a:pPr algn="just">
                        <a:lnSpc>
                          <a:spcPct val="107000"/>
                        </a:lnSpc>
                        <a:spcAft>
                          <a:spcPts val="800"/>
                        </a:spcAft>
                        <a:buNone/>
                      </a:pPr>
                      <a:r>
                        <a:rPr lang="en-US" sz="1600">
                          <a:effectLst/>
                        </a:rPr>
                        <a:t>Sensors</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Camera</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extLst>
                  <a:ext uri="{0D108BD9-81ED-4DB2-BD59-A6C34878D82A}">
                    <a16:rowId xmlns:a16="http://schemas.microsoft.com/office/drawing/2014/main" val="2602540277"/>
                  </a:ext>
                </a:extLst>
              </a:tr>
              <a:tr h="361114">
                <a:tc vMerge="1">
                  <a:txBody>
                    <a:bodyPr/>
                    <a:lstStyle/>
                    <a:p>
                      <a:endParaRPr lang="en-US"/>
                    </a:p>
                  </a:txBody>
                  <a:tcPr/>
                </a:tc>
                <a:tc>
                  <a:txBody>
                    <a:bodyPr/>
                    <a:lstStyle/>
                    <a:p>
                      <a:pPr algn="just">
                        <a:lnSpc>
                          <a:spcPct val="107000"/>
                        </a:lnSpc>
                        <a:spcAft>
                          <a:spcPts val="800"/>
                        </a:spcAft>
                        <a:buNone/>
                      </a:pPr>
                      <a:r>
                        <a:rPr lang="en-US" sz="1600">
                          <a:effectLst/>
                        </a:rPr>
                        <a:t>Inductive loops</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dirty="0">
                          <a:effectLst/>
                        </a:rPr>
                        <a:t>✘</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extLst>
                  <a:ext uri="{0D108BD9-81ED-4DB2-BD59-A6C34878D82A}">
                    <a16:rowId xmlns:a16="http://schemas.microsoft.com/office/drawing/2014/main" val="2138409889"/>
                  </a:ext>
                </a:extLst>
              </a:tr>
              <a:tr h="361114">
                <a:tc vMerge="1">
                  <a:txBody>
                    <a:bodyPr/>
                    <a:lstStyle/>
                    <a:p>
                      <a:endParaRPr lang="en-US"/>
                    </a:p>
                  </a:txBody>
                  <a:tcPr/>
                </a:tc>
                <a:tc>
                  <a:txBody>
                    <a:bodyPr/>
                    <a:lstStyle/>
                    <a:p>
                      <a:pPr algn="just">
                        <a:lnSpc>
                          <a:spcPct val="107000"/>
                        </a:lnSpc>
                        <a:spcAft>
                          <a:spcPts val="800"/>
                        </a:spcAft>
                        <a:buNone/>
                      </a:pPr>
                      <a:r>
                        <a:rPr lang="en-US" sz="1600">
                          <a:effectLst/>
                        </a:rPr>
                        <a:t>Weather</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nSpc>
                          <a:spcPct val="107000"/>
                        </a:lnSpc>
                        <a:spcAft>
                          <a:spcPts val="800"/>
                        </a:spcAft>
                        <a:buNone/>
                      </a:pPr>
                      <a:r>
                        <a:rPr lang="en-US" sz="1600">
                          <a:effectLst/>
                        </a:rPr>
                        <a:t>✔ (Rain-time of day)</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a:effectLst/>
                        </a:rPr>
                        <a:t>✘</a:t>
                      </a:r>
                      <a:endParaRPr lang="en-US" sz="160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tc>
                  <a:txBody>
                    <a:bodyPr/>
                    <a:lstStyle/>
                    <a:p>
                      <a:pPr algn="just">
                        <a:lnSpc>
                          <a:spcPct val="107000"/>
                        </a:lnSpc>
                        <a:spcAft>
                          <a:spcPts val="800"/>
                        </a:spcAft>
                        <a:buNone/>
                      </a:pPr>
                      <a:r>
                        <a:rPr lang="en-US" sz="1600" dirty="0">
                          <a:effectLst/>
                        </a:rPr>
                        <a:t>✘</a:t>
                      </a:r>
                      <a:endParaRPr lang="en-US" sz="1600" dirty="0">
                        <a:effectLst/>
                        <a:latin typeface="Aptos" panose="020B0004020202020204" pitchFamily="34" charset="0"/>
                        <a:ea typeface="Aptos" panose="020B0004020202020204" pitchFamily="34" charset="0"/>
                        <a:cs typeface="Arial" panose="020B0604020202020204" pitchFamily="34" charset="0"/>
                      </a:endParaRPr>
                    </a:p>
                  </a:txBody>
                  <a:tcPr marL="49873" marR="49873" marT="0" marB="0"/>
                </a:tc>
                <a:extLst>
                  <a:ext uri="{0D108BD9-81ED-4DB2-BD59-A6C34878D82A}">
                    <a16:rowId xmlns:a16="http://schemas.microsoft.com/office/drawing/2014/main" val="3553926850"/>
                  </a:ext>
                </a:extLst>
              </a:tr>
            </a:tbl>
          </a:graphicData>
        </a:graphic>
      </p:graphicFrame>
      <p:sp>
        <p:nvSpPr>
          <p:cNvPr id="2" name="Date Placeholder 1">
            <a:extLst>
              <a:ext uri="{FF2B5EF4-FFF2-40B4-BE49-F238E27FC236}">
                <a16:creationId xmlns:a16="http://schemas.microsoft.com/office/drawing/2014/main" id="{14356BFC-6C12-24B5-E2C1-07327605CADB}"/>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78364116-AF90-9C5E-4084-CD44FC0B460F}"/>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EF6968E5-D8A3-11C1-80C7-0E3B2F49C799}"/>
              </a:ext>
            </a:extLst>
          </p:cNvPr>
          <p:cNvSpPr>
            <a:spLocks noGrp="1"/>
          </p:cNvSpPr>
          <p:nvPr>
            <p:ph type="sldNum" sz="quarter" idx="12"/>
          </p:nvPr>
        </p:nvSpPr>
        <p:spPr/>
        <p:txBody>
          <a:bodyPr/>
          <a:lstStyle/>
          <a:p>
            <a:fld id="{73B850FF-6169-4056-8077-06FFA93A5366}" type="slidenum">
              <a:rPr lang="en-US" smtClean="0"/>
              <a:t>40</a:t>
            </a:fld>
            <a:endParaRPr lang="en-US" dirty="0"/>
          </a:p>
        </p:txBody>
      </p:sp>
      <p:sp>
        <p:nvSpPr>
          <p:cNvPr id="5" name="Google Shape;717;p45">
            <a:extLst>
              <a:ext uri="{FF2B5EF4-FFF2-40B4-BE49-F238E27FC236}">
                <a16:creationId xmlns:a16="http://schemas.microsoft.com/office/drawing/2014/main" id="{B64E91BD-24DF-4B17-F26B-9C2A15B79D1C}"/>
              </a:ext>
            </a:extLst>
          </p:cNvPr>
          <p:cNvSpPr txBox="1">
            <a:spLocks/>
          </p:cNvSpPr>
          <p:nvPr/>
        </p:nvSpPr>
        <p:spPr>
          <a:xfrm>
            <a:off x="659296" y="0"/>
            <a:ext cx="10515600" cy="1325563"/>
          </a:xfrm>
          <a:prstGeom prst="rect">
            <a:avLst/>
          </a:prstGeom>
          <a:noFill/>
          <a:ln>
            <a:noFill/>
          </a:ln>
        </p:spPr>
        <p:txBody>
          <a:bodyPr spcFirstLastPara="1" wrap="square" lIns="91425" tIns="45700" rIns="91425" bIns="45700" anchor="ctr" anchorCtr="0">
            <a:normAutofit fontScale="77500" lnSpcReduction="20000"/>
          </a:bodyPr>
          <a:lstStyle>
            <a:defPPr>
              <a:defRPr lang="en-US"/>
            </a:defPPr>
            <a:lvl1pPr>
              <a:lnSpc>
                <a:spcPct val="90000"/>
              </a:lnSpc>
              <a:spcBef>
                <a:spcPts val="0"/>
              </a:spcBef>
              <a:buClr>
                <a:schemeClr val="dk1"/>
              </a:buClr>
              <a:buSzPts val="3600"/>
              <a:buFont typeface="Arial"/>
              <a:buNone/>
              <a:defRPr sz="4400">
                <a:solidFill>
                  <a:schemeClr val="tx2"/>
                </a:solidFill>
                <a:latin typeface="+mj-lt"/>
                <a:ea typeface="+mj-ea"/>
                <a:cs typeface="+mj-cs"/>
              </a:defRPr>
            </a:lvl1pPr>
          </a:lstStyle>
          <a:p>
            <a:pPr marL="0" marR="0" lvl="0" indent="0" algn="l" rtl="0">
              <a:lnSpc>
                <a:spcPct val="115000"/>
              </a:lnSpc>
              <a:spcBef>
                <a:spcPts val="0"/>
              </a:spcBef>
              <a:spcAft>
                <a:spcPts val="1500"/>
              </a:spcAft>
              <a:buNone/>
            </a:pPr>
            <a:r>
              <a:rPr lang="en-US" sz="4400" b="1" dirty="0">
                <a:solidFill>
                  <a:schemeClr val="tx2"/>
                </a:solidFill>
                <a:latin typeface="+mj-lt"/>
                <a:ea typeface="+mj-ea"/>
                <a:cs typeface="+mj-cs"/>
                <a:sym typeface="Arial"/>
              </a:rPr>
              <a:t>3. Comparison between related papers(Cont.)</a:t>
            </a:r>
            <a:endParaRPr lang="en-US" sz="4400" b="1" dirty="0">
              <a:solidFill>
                <a:schemeClr val="tx2"/>
              </a:solidFill>
              <a:latin typeface="+mj-lt"/>
              <a:ea typeface="+mj-ea"/>
              <a:cs typeface="+mj-cs"/>
            </a:endParaRPr>
          </a:p>
        </p:txBody>
      </p:sp>
      <p:cxnSp>
        <p:nvCxnSpPr>
          <p:cNvPr id="6" name="Google Shape;719;p45">
            <a:extLst>
              <a:ext uri="{FF2B5EF4-FFF2-40B4-BE49-F238E27FC236}">
                <a16:creationId xmlns:a16="http://schemas.microsoft.com/office/drawing/2014/main" id="{1618923D-2A86-F9D7-7D00-0E0990D52BEF}"/>
              </a:ext>
            </a:extLst>
          </p:cNvPr>
          <p:cNvCxnSpPr/>
          <p:nvPr/>
        </p:nvCxnSpPr>
        <p:spPr>
          <a:xfrm>
            <a:off x="0" y="1170437"/>
            <a:ext cx="12210900" cy="0"/>
          </a:xfrm>
          <a:prstGeom prst="straightConnector1">
            <a:avLst/>
          </a:prstGeom>
          <a:noFill/>
          <a:ln w="25400" cap="flat" cmpd="sng">
            <a:solidFill>
              <a:schemeClr val="dk1"/>
            </a:solidFill>
            <a:prstDash val="solid"/>
            <a:miter lim="800000"/>
            <a:headEnd type="none" w="sm" len="sm"/>
            <a:tailEnd type="none" w="sm" len="sm"/>
          </a:ln>
        </p:spPr>
      </p:cxnSp>
      <p:graphicFrame>
        <p:nvGraphicFramePr>
          <p:cNvPr id="7" name="Google Shape;720;p45">
            <a:extLst>
              <a:ext uri="{FF2B5EF4-FFF2-40B4-BE49-F238E27FC236}">
                <a16:creationId xmlns:a16="http://schemas.microsoft.com/office/drawing/2014/main" id="{CC68397C-9285-0357-5188-8D0A0F6B4328}"/>
              </a:ext>
            </a:extLst>
          </p:cNvPr>
          <p:cNvGraphicFramePr/>
          <p:nvPr/>
        </p:nvGraphicFramePr>
        <p:xfrm>
          <a:off x="397325" y="6868177"/>
          <a:ext cx="11397350" cy="1920270"/>
        </p:xfrm>
        <a:graphic>
          <a:graphicData uri="http://schemas.openxmlformats.org/drawingml/2006/table">
            <a:tbl>
              <a:tblPr firstRow="1" bandRow="1">
                <a:noFill/>
              </a:tblPr>
              <a:tblGrid>
                <a:gridCol w="1234825">
                  <a:extLst>
                    <a:ext uri="{9D8B030D-6E8A-4147-A177-3AD203B41FA5}">
                      <a16:colId xmlns:a16="http://schemas.microsoft.com/office/drawing/2014/main" val="20000"/>
                    </a:ext>
                  </a:extLst>
                </a:gridCol>
                <a:gridCol w="2115875">
                  <a:extLst>
                    <a:ext uri="{9D8B030D-6E8A-4147-A177-3AD203B41FA5}">
                      <a16:colId xmlns:a16="http://schemas.microsoft.com/office/drawing/2014/main" val="20001"/>
                    </a:ext>
                  </a:extLst>
                </a:gridCol>
                <a:gridCol w="1130700">
                  <a:extLst>
                    <a:ext uri="{9D8B030D-6E8A-4147-A177-3AD203B41FA5}">
                      <a16:colId xmlns:a16="http://schemas.microsoft.com/office/drawing/2014/main" val="20002"/>
                    </a:ext>
                  </a:extLst>
                </a:gridCol>
                <a:gridCol w="1071725">
                  <a:extLst>
                    <a:ext uri="{9D8B030D-6E8A-4147-A177-3AD203B41FA5}">
                      <a16:colId xmlns:a16="http://schemas.microsoft.com/office/drawing/2014/main" val="20003"/>
                    </a:ext>
                  </a:extLst>
                </a:gridCol>
                <a:gridCol w="1080275">
                  <a:extLst>
                    <a:ext uri="{9D8B030D-6E8A-4147-A177-3AD203B41FA5}">
                      <a16:colId xmlns:a16="http://schemas.microsoft.com/office/drawing/2014/main" val="20004"/>
                    </a:ext>
                  </a:extLst>
                </a:gridCol>
                <a:gridCol w="1076950">
                  <a:extLst>
                    <a:ext uri="{9D8B030D-6E8A-4147-A177-3AD203B41FA5}">
                      <a16:colId xmlns:a16="http://schemas.microsoft.com/office/drawing/2014/main" val="20005"/>
                    </a:ext>
                  </a:extLst>
                </a:gridCol>
                <a:gridCol w="1137925">
                  <a:extLst>
                    <a:ext uri="{9D8B030D-6E8A-4147-A177-3AD203B41FA5}">
                      <a16:colId xmlns:a16="http://schemas.microsoft.com/office/drawing/2014/main" val="20006"/>
                    </a:ext>
                  </a:extLst>
                </a:gridCol>
                <a:gridCol w="1282700">
                  <a:extLst>
                    <a:ext uri="{9D8B030D-6E8A-4147-A177-3AD203B41FA5}">
                      <a16:colId xmlns:a16="http://schemas.microsoft.com/office/drawing/2014/main" val="20007"/>
                    </a:ext>
                  </a:extLst>
                </a:gridCol>
                <a:gridCol w="1266375">
                  <a:extLst>
                    <a:ext uri="{9D8B030D-6E8A-4147-A177-3AD203B41FA5}">
                      <a16:colId xmlns:a16="http://schemas.microsoft.com/office/drawing/2014/main" val="20008"/>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1" u="sng" strike="noStrike" cap="none">
                          <a:solidFill>
                            <a:schemeClr val="hlink"/>
                          </a:solidFill>
                          <a:hlinkClick r:id="rId5" action="ppaction://hlinksldjump"/>
                        </a:rPr>
                        <a:t>[1, 2024]</a:t>
                      </a:r>
                      <a:r>
                        <a:rPr lang="en-US" sz="1800" u="sng" strike="noStrike" cap="none">
                          <a:solidFill>
                            <a:schemeClr val="hlink"/>
                          </a:solidFill>
                          <a:hlinkClick r:id="rId5" action="ppaction://hlinksldjump"/>
                        </a:rPr>
                        <a:t> </a:t>
                      </a:r>
                      <a:endParaRPr sz="18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1" u="sng" strike="noStrike" cap="none">
                          <a:solidFill>
                            <a:schemeClr val="hlink"/>
                          </a:solidFill>
                          <a:hlinkClick r:id="rId5" action="ppaction://hlinksldjump"/>
                        </a:rPr>
                        <a:t>[7, 2022]</a:t>
                      </a:r>
                      <a:r>
                        <a:rPr lang="en-US" sz="1800" u="sng" strike="noStrike" cap="none">
                          <a:solidFill>
                            <a:schemeClr val="hlink"/>
                          </a:solidFill>
                          <a:hlinkClick r:id="rId5" action="ppaction://hlinksldjump"/>
                        </a:rPr>
                        <a:t> </a:t>
                      </a:r>
                      <a:endParaRPr sz="18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1" u="sng" strike="noStrike" cap="none">
                          <a:solidFill>
                            <a:schemeClr val="hlink"/>
                          </a:solidFill>
                          <a:hlinkClick r:id="rId5" action="ppaction://hlinksldjump"/>
                        </a:rPr>
                        <a:t>[8, 2024]</a:t>
                      </a:r>
                      <a:r>
                        <a:rPr lang="en-US" sz="1800" u="sng" strike="noStrike" cap="none">
                          <a:solidFill>
                            <a:schemeClr val="hlink"/>
                          </a:solidFill>
                          <a:hlinkClick r:id="rId5" action="ppaction://hlinksldjump"/>
                        </a:rPr>
                        <a:t> </a:t>
                      </a:r>
                      <a:endParaRPr sz="18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1" u="sng" strike="noStrike" cap="none">
                          <a:solidFill>
                            <a:schemeClr val="hlink"/>
                          </a:solidFill>
                          <a:hlinkClick r:id="rId5" action="ppaction://hlinksldjump"/>
                        </a:rPr>
                        <a:t>[5, 2024]</a:t>
                      </a:r>
                      <a:r>
                        <a:rPr lang="en-US" sz="1800" u="sng" strike="noStrike" cap="none">
                          <a:solidFill>
                            <a:schemeClr val="hlink"/>
                          </a:solidFill>
                          <a:hlinkClick r:id="rId5" action="ppaction://hlinksldjump"/>
                        </a:rPr>
                        <a:t> </a:t>
                      </a:r>
                      <a:endParaRPr sz="18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1" u="sng" strike="noStrike" cap="none" dirty="0">
                          <a:solidFill>
                            <a:schemeClr val="hlink"/>
                          </a:solidFill>
                          <a:hlinkClick r:id="" action="ppaction://noaction"/>
                        </a:rPr>
                        <a:t>[6, 2024]</a:t>
                      </a:r>
                      <a:r>
                        <a:rPr lang="en-US" sz="1800" u="sng" strike="noStrike" cap="none" dirty="0">
                          <a:solidFill>
                            <a:schemeClr val="hlink"/>
                          </a:solidFill>
                          <a:hlinkClick r:id="rId5" action="ppaction://hlinksldjump"/>
                        </a:rPr>
                        <a:t> </a:t>
                      </a:r>
                      <a:endParaRPr sz="1800" u="none" strike="noStrike" cap="none" dirty="0">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1" u="sng" strike="noStrike" cap="none">
                          <a:solidFill>
                            <a:schemeClr val="hlink"/>
                          </a:solidFill>
                          <a:latin typeface="Arial"/>
                          <a:ea typeface="Arial"/>
                          <a:cs typeface="Arial"/>
                          <a:sym typeface="Arial"/>
                          <a:hlinkClick r:id="rId6" action="ppaction://hlinksldjump"/>
                        </a:rPr>
                        <a:t>[14, 2019]</a:t>
                      </a:r>
                      <a:endParaRPr sz="18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i="0" u="sng" strike="noStrike" cap="none">
                          <a:solidFill>
                            <a:srgbClr val="467886"/>
                          </a:solidFill>
                          <a:latin typeface="Arial"/>
                          <a:ea typeface="Arial"/>
                          <a:cs typeface="Arial"/>
                          <a:sym typeface="Arial"/>
                          <a:hlinkClick r:id="rId6" action="ppaction://hlinksldjump">
                            <a:extLst>
                              <a:ext uri="{A12FA001-AC4F-418D-AE19-62706E023703}">
                                <ahyp:hlinkClr xmlns:ahyp="http://schemas.microsoft.com/office/drawing/2018/hyperlinkcolor" val="tx"/>
                              </a:ext>
                            </a:extLst>
                          </a:hlinkClick>
                        </a:rPr>
                        <a:t>[2, 2022]</a:t>
                      </a:r>
                      <a:r>
                        <a:rPr lang="en-US" sz="1800" b="1" i="0" u="sng" strike="noStrike" cap="none">
                          <a:solidFill>
                            <a:srgbClr val="000000"/>
                          </a:solidFill>
                          <a:latin typeface="Arial"/>
                          <a:ea typeface="Arial"/>
                          <a:cs typeface="Arial"/>
                          <a:sym typeface="Arial"/>
                          <a:hlinkClick r:id="rId6" action="ppaction://hlinksldjump">
                            <a:extLst>
                              <a:ext uri="{A12FA001-AC4F-418D-AE19-62706E023703}">
                                <ahyp:hlinkClr xmlns:ahyp="http://schemas.microsoft.com/office/drawing/2018/hyperlinkcolor" val="tx"/>
                              </a:ext>
                            </a:extLst>
                          </a:hlinkClick>
                        </a:rPr>
                        <a:t> </a:t>
                      </a:r>
                      <a:endParaRPr sz="1800" b="1" i="0" u="none" strike="noStrike" cap="none">
                        <a:solidFill>
                          <a:srgbClr val="00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370850">
                <a:tc rowSpan="2">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t>Learning paradigm</a:t>
                      </a:r>
                      <a:endParaRPr sz="1800" b="1"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t>Reinforcement learning</a:t>
                      </a:r>
                      <a:endParaRPr sz="1800" b="1"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u="none" strike="noStrike" cap="none">
                          <a:solidFill>
                            <a:schemeClr val="dk1"/>
                          </a:solidFill>
                        </a:rPr>
                        <a:t>✔</a:t>
                      </a:r>
                      <a:endParaRPr sz="1800" b="0" u="none" strike="noStrike" cap="none">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u="none" strike="noStrike" cap="none" dirty="0">
                          <a:solidFill>
                            <a:schemeClr val="dk1"/>
                          </a:solidFill>
                        </a:rPr>
                        <a:t>✔</a:t>
                      </a:r>
                      <a:endParaRPr sz="1800" b="0" u="none" strike="noStrike" cap="none"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b="0" u="none" strike="noStrike" cap="none" dirty="0">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u="none" strike="noStrike" cap="none">
                          <a:solidFill>
                            <a:schemeClr val="dk1"/>
                          </a:solidFill>
                        </a:rPr>
                        <a:t>✔</a:t>
                      </a:r>
                      <a:endParaRPr sz="1800" b="0" u="none" strike="noStrike" cap="none">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a:t>
                      </a:r>
                      <a:endParaRPr sz="1800" b="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u="none" strike="noStrike" cap="none">
                          <a:solidFill>
                            <a:schemeClr val="dk1"/>
                          </a:solidFill>
                        </a:rPr>
                        <a:t>✔</a:t>
                      </a:r>
                      <a:endParaRPr sz="1800" b="0" u="none" strike="noStrike" cap="none">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chemeClr val="dk1"/>
                          </a:solidFill>
                        </a:rPr>
                        <a:t>✔</a:t>
                      </a:r>
                      <a:endParaRPr sz="1400" u="none" strike="noStrike" cap="none"/>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chemeClr val="dk1"/>
                          </a:solidFill>
                        </a:rPr>
                        <a:t>✔</a:t>
                      </a:r>
                      <a:endParaRPr sz="1400" u="none" strike="noStrike" cap="none"/>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t>Supervised learning</a:t>
                      </a:r>
                      <a:endParaRPr sz="1800" b="1"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a:t>
                      </a:r>
                      <a:endParaRPr sz="1800" b="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a:t>
                      </a:r>
                      <a:endParaRPr sz="1800" b="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a:t>
                      </a:r>
                      <a:endParaRPr sz="1800" b="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u="none" strike="noStrike" cap="none">
                          <a:solidFill>
                            <a:schemeClr val="dk1"/>
                          </a:solidFill>
                        </a:rPr>
                        <a:t>✔</a:t>
                      </a:r>
                      <a:endParaRPr sz="1800" b="0" u="none" strike="noStrike" cap="none">
                        <a:solidFill>
                          <a:schemeClr val="dk1"/>
                        </a:solidFill>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a:t>
                      </a:r>
                      <a:endParaRPr sz="1800" b="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t>✘</a:t>
                      </a:r>
                      <a:endParaRPr sz="1800" b="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a:t>✘</a:t>
                      </a:r>
                      <a:endParaRPr sz="1800" b="0" u="none" strike="noStrike" cap="none" dirty="0">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u="none" strike="noStrike" cap="none" dirty="0">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bl>
          </a:graphicData>
        </a:graphic>
      </p:graphicFrame>
      <p:sp>
        <p:nvSpPr>
          <p:cNvPr id="9" name="Google Shape;680;p41">
            <a:extLst>
              <a:ext uri="{FF2B5EF4-FFF2-40B4-BE49-F238E27FC236}">
                <a16:creationId xmlns:a16="http://schemas.microsoft.com/office/drawing/2014/main" id="{CF868C6E-B654-FB29-C3F4-2EEEDAB0055A}"/>
              </a:ext>
            </a:extLst>
          </p:cNvPr>
          <p:cNvSpPr/>
          <p:nvPr/>
        </p:nvSpPr>
        <p:spPr>
          <a:xfrm>
            <a:off x="3192379" y="1572279"/>
            <a:ext cx="7802901" cy="265112"/>
          </a:xfrm>
          <a:prstGeom prst="rect">
            <a:avLst/>
          </a:prstGeom>
          <a:solidFill>
            <a:srgbClr val="7030A0">
              <a:alpha val="19000"/>
            </a:srgbClr>
          </a:solidFill>
          <a:ln w="381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1" name="Google Shape;680;p41">
            <a:extLst>
              <a:ext uri="{FF2B5EF4-FFF2-40B4-BE49-F238E27FC236}">
                <a16:creationId xmlns:a16="http://schemas.microsoft.com/office/drawing/2014/main" id="{E2D22E07-BEDB-89C9-6871-BCD0963F99C2}"/>
              </a:ext>
            </a:extLst>
          </p:cNvPr>
          <p:cNvSpPr/>
          <p:nvPr/>
        </p:nvSpPr>
        <p:spPr>
          <a:xfrm>
            <a:off x="3169469" y="4173581"/>
            <a:ext cx="7802901" cy="839399"/>
          </a:xfrm>
          <a:prstGeom prst="rect">
            <a:avLst/>
          </a:prstGeom>
          <a:solidFill>
            <a:srgbClr val="7030A0">
              <a:alpha val="19000"/>
            </a:srgbClr>
          </a:solidFill>
          <a:ln w="381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 name="Google Shape;680;p41">
            <a:extLst>
              <a:ext uri="{FF2B5EF4-FFF2-40B4-BE49-F238E27FC236}">
                <a16:creationId xmlns:a16="http://schemas.microsoft.com/office/drawing/2014/main" id="{E2109179-8B6C-2843-02B0-E973D7B5AE03}"/>
              </a:ext>
            </a:extLst>
          </p:cNvPr>
          <p:cNvSpPr/>
          <p:nvPr/>
        </p:nvSpPr>
        <p:spPr>
          <a:xfrm>
            <a:off x="3192379" y="2075763"/>
            <a:ext cx="7802901" cy="1271744"/>
          </a:xfrm>
          <a:prstGeom prst="rect">
            <a:avLst/>
          </a:prstGeom>
          <a:solidFill>
            <a:srgbClr val="7030A0">
              <a:alpha val="19000"/>
            </a:srgbClr>
          </a:solidFill>
          <a:ln w="381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 name="Google Shape;680;p41">
            <a:extLst>
              <a:ext uri="{FF2B5EF4-FFF2-40B4-BE49-F238E27FC236}">
                <a16:creationId xmlns:a16="http://schemas.microsoft.com/office/drawing/2014/main" id="{40B21F71-F5E9-DBBC-6459-29E53BC23871}"/>
              </a:ext>
            </a:extLst>
          </p:cNvPr>
          <p:cNvSpPr/>
          <p:nvPr/>
        </p:nvSpPr>
        <p:spPr>
          <a:xfrm>
            <a:off x="3192379" y="4992935"/>
            <a:ext cx="7802901" cy="365126"/>
          </a:xfrm>
          <a:prstGeom prst="rect">
            <a:avLst/>
          </a:prstGeom>
          <a:solidFill>
            <a:srgbClr val="7030A0">
              <a:alpha val="19000"/>
            </a:srgbClr>
          </a:solidFill>
          <a:ln w="381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3468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E1C67-18B8-FBD2-469C-B3A6C1CB3913}"/>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A0A0C579-1123-7F18-E882-23138BDE05F9}"/>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99A8E1D7-9C56-BBE2-CCC5-D154677FE8E7}"/>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DA53E438-990C-BBDC-81E8-25F32093E394}"/>
              </a:ext>
            </a:extLst>
          </p:cNvPr>
          <p:cNvSpPr>
            <a:spLocks noGrp="1"/>
          </p:cNvSpPr>
          <p:nvPr>
            <p:ph type="sldNum" sz="quarter" idx="12"/>
          </p:nvPr>
        </p:nvSpPr>
        <p:spPr/>
        <p:txBody>
          <a:bodyPr/>
          <a:lstStyle/>
          <a:p>
            <a:fld id="{73B850FF-6169-4056-8077-06FFA93A5366}" type="slidenum">
              <a:rPr lang="en-US" smtClean="0"/>
              <a:t>41</a:t>
            </a:fld>
            <a:endParaRPr lang="en-US" dirty="0"/>
          </a:p>
        </p:txBody>
      </p:sp>
      <p:sp>
        <p:nvSpPr>
          <p:cNvPr id="6" name="Google Shape;118;p3">
            <a:extLst>
              <a:ext uri="{FF2B5EF4-FFF2-40B4-BE49-F238E27FC236}">
                <a16:creationId xmlns:a16="http://schemas.microsoft.com/office/drawing/2014/main" id="{A07EA1BA-1B77-A5E1-50FB-2D91043238ED}"/>
              </a:ext>
            </a:extLst>
          </p:cNvPr>
          <p:cNvSpPr txBox="1"/>
          <p:nvPr/>
        </p:nvSpPr>
        <p:spPr>
          <a:xfrm>
            <a:off x="270216" y="323252"/>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Agenda</a:t>
            </a:r>
            <a:endParaRPr b="1" dirty="0">
              <a:sym typeface="Arial"/>
            </a:endParaRPr>
          </a:p>
        </p:txBody>
      </p:sp>
      <p:cxnSp>
        <p:nvCxnSpPr>
          <p:cNvPr id="7" name="Google Shape;119;p3">
            <a:extLst>
              <a:ext uri="{FF2B5EF4-FFF2-40B4-BE49-F238E27FC236}">
                <a16:creationId xmlns:a16="http://schemas.microsoft.com/office/drawing/2014/main" id="{E528A463-D599-7F5D-97FE-DD6A05ACF51F}"/>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9" name="Google Shape;120;p3">
            <a:extLst>
              <a:ext uri="{FF2B5EF4-FFF2-40B4-BE49-F238E27FC236}">
                <a16:creationId xmlns:a16="http://schemas.microsoft.com/office/drawing/2014/main" id="{D2C2D6E1-0CE1-74AD-787B-C2A21CB95E94}"/>
              </a:ext>
            </a:extLst>
          </p:cNvPr>
          <p:cNvSpPr txBox="1"/>
          <p:nvPr/>
        </p:nvSpPr>
        <p:spPr>
          <a:xfrm>
            <a:off x="415471" y="1536621"/>
            <a:ext cx="11358000" cy="4555200"/>
          </a:xfrm>
          <a:prstGeom prst="rect">
            <a:avLst/>
          </a:prstGeom>
          <a:noFill/>
          <a:ln>
            <a:noFill/>
          </a:ln>
        </p:spPr>
        <p:txBody>
          <a:bodyPr spcFirstLastPara="1" wrap="square" lIns="117825" tIns="117825" rIns="117825" bIns="117825" anchor="t" anchorCtr="0">
            <a:normAutofit fontScale="62500" lnSpcReduction="20000"/>
          </a:bodyPr>
          <a:lstStyle>
            <a:defPPr>
              <a:defRPr lang="en-US"/>
            </a:defPPr>
            <a:lvl1pPr marL="76200" marR="0" lvl="0">
              <a:lnSpc>
                <a:spcPct val="115000"/>
              </a:lnSpc>
              <a:spcBef>
                <a:spcPts val="0"/>
              </a:spcBef>
              <a:spcAft>
                <a:spcPts val="0"/>
              </a:spcAft>
              <a:buClr>
                <a:schemeClr val="dk1"/>
              </a:buClr>
              <a:buSzPts val="3400"/>
              <a:defRPr sz="2800">
                <a:solidFill>
                  <a:schemeClr val="tx2"/>
                </a:solidFill>
              </a:defRPr>
            </a:lvl1pPr>
          </a:lstStyle>
          <a:p>
            <a:pPr marL="590550" indent="-514350">
              <a:buClr>
                <a:srgbClr val="3333CC"/>
              </a:buClr>
              <a:buSzPct val="100000"/>
              <a:buFont typeface="+mj-lt"/>
              <a:buAutoNum type="arabicPeriod"/>
            </a:pPr>
            <a:r>
              <a:rPr lang="en-US" dirty="0">
                <a:sym typeface="Arial"/>
              </a:rPr>
              <a:t>Background of the problem </a:t>
            </a:r>
          </a:p>
          <a:p>
            <a:pPr marL="590550" indent="-514350">
              <a:buClr>
                <a:srgbClr val="3333CC"/>
              </a:buClr>
              <a:buSzPct val="100000"/>
              <a:buFont typeface="+mj-lt"/>
              <a:buAutoNum type="arabicPeriod"/>
            </a:pPr>
            <a:r>
              <a:rPr lang="en-US" sz="2900" dirty="0">
                <a:sym typeface="Arial"/>
              </a:rPr>
              <a:t>Scientific Background</a:t>
            </a:r>
            <a:endParaRPr sz="2900" dirty="0">
              <a:sym typeface="Arial"/>
            </a:endParaRPr>
          </a:p>
          <a:p>
            <a:pPr marL="590550" indent="-514350">
              <a:buClr>
                <a:srgbClr val="3333CC"/>
              </a:buClr>
              <a:buSzPct val="100000"/>
              <a:buFont typeface="+mj-lt"/>
              <a:buAutoNum type="arabicPeriod"/>
            </a:pPr>
            <a:r>
              <a:rPr lang="en-US" dirty="0">
                <a:sym typeface="Arial"/>
              </a:rPr>
              <a:t>Comparison between related papers</a:t>
            </a:r>
            <a:endParaRPr dirty="0"/>
          </a:p>
          <a:p>
            <a:pPr marL="590550" indent="-514350">
              <a:buClr>
                <a:srgbClr val="3333CC"/>
              </a:buClr>
              <a:buSzPct val="100000"/>
              <a:buFont typeface="+mj-lt"/>
              <a:buAutoNum type="arabicPeriod"/>
            </a:pPr>
            <a:r>
              <a:rPr lang="en-US" dirty="0">
                <a:ln w="0"/>
                <a:solidFill>
                  <a:schemeClr val="accent1"/>
                </a:solidFill>
                <a:effectLst>
                  <a:outerShdw blurRad="38100" dist="25400" dir="5400000" algn="ctr" rotWithShape="0">
                    <a:srgbClr val="6E747A">
                      <a:alpha val="43000"/>
                    </a:srgbClr>
                  </a:outerShdw>
                </a:effectLst>
                <a:sym typeface="Arial"/>
              </a:rPr>
              <a:t>Comparison between similar systems </a:t>
            </a:r>
            <a:endParaRPr dirty="0">
              <a:ln w="0"/>
              <a:solidFill>
                <a:schemeClr val="accent1"/>
              </a:solidFill>
              <a:effectLst>
                <a:outerShdw blurRad="38100" dist="25400" dir="5400000" algn="ctr" rotWithShape="0">
                  <a:srgbClr val="6E747A">
                    <a:alpha val="43000"/>
                  </a:srgbClr>
                </a:outerShdw>
              </a:effectLst>
              <a:sym typeface="Arial"/>
            </a:endParaRPr>
          </a:p>
          <a:p>
            <a:pPr marL="590550" indent="-514350">
              <a:buClr>
                <a:srgbClr val="3333CC"/>
              </a:buClr>
              <a:buSzPct val="100000"/>
              <a:buFont typeface="+mj-lt"/>
              <a:buAutoNum type="arabicPeriod"/>
            </a:pPr>
            <a:r>
              <a:rPr lang="en-US" dirty="0">
                <a:sym typeface="Arial"/>
              </a:rPr>
              <a:t>Possible extensions to current solutions</a:t>
            </a:r>
            <a:endParaRPr dirty="0">
              <a:sym typeface="Arial"/>
            </a:endParaRPr>
          </a:p>
          <a:p>
            <a:pPr marL="590550" indent="-514350">
              <a:buClr>
                <a:srgbClr val="3333CC"/>
              </a:buClr>
              <a:buSzPct val="100000"/>
              <a:buFont typeface="+mj-lt"/>
              <a:buAutoNum type="arabicPeriod"/>
            </a:pPr>
            <a:r>
              <a:rPr lang="en-US" dirty="0">
                <a:sym typeface="Arial"/>
              </a:rPr>
              <a:t>Scope of work</a:t>
            </a:r>
            <a:endParaRPr dirty="0">
              <a:sym typeface="Arial"/>
            </a:endParaRPr>
          </a:p>
          <a:p>
            <a:pPr marL="590550" indent="-514350">
              <a:buClr>
                <a:srgbClr val="3333CC"/>
              </a:buClr>
              <a:buSzPct val="100000"/>
              <a:buFont typeface="+mj-lt"/>
              <a:buAutoNum type="arabicPeriod"/>
            </a:pPr>
            <a:r>
              <a:rPr lang="en-US" dirty="0">
                <a:sym typeface="Arial"/>
              </a:rPr>
              <a:t>Project plan</a:t>
            </a:r>
            <a:endParaRPr dirty="0"/>
          </a:p>
          <a:p>
            <a:pPr marL="590550" indent="-514350">
              <a:buClr>
                <a:srgbClr val="3333CC"/>
              </a:buClr>
              <a:buSzPct val="100000"/>
              <a:buFont typeface="+mj-lt"/>
              <a:buAutoNum type="arabicPeriod"/>
            </a:pPr>
            <a:r>
              <a:rPr lang="en-US" dirty="0">
                <a:sym typeface="Arial"/>
              </a:rPr>
              <a:t>Tools and environment </a:t>
            </a:r>
          </a:p>
          <a:p>
            <a:pPr marL="590550" indent="-514350">
              <a:buClr>
                <a:srgbClr val="3333CC"/>
              </a:buClr>
              <a:buSzPct val="100000"/>
              <a:buFont typeface="+mj-lt"/>
              <a:buAutoNum type="arabicPeriod"/>
            </a:pPr>
            <a:r>
              <a:rPr lang="en-US" dirty="0">
                <a:sym typeface="Arial"/>
              </a:rPr>
              <a:t>Overview of environment and data</a:t>
            </a:r>
          </a:p>
          <a:p>
            <a:pPr marL="590550" indent="-514350">
              <a:buClr>
                <a:srgbClr val="3333CC"/>
              </a:buClr>
              <a:buSzPct val="100000"/>
              <a:buFont typeface="+mj-lt"/>
              <a:buAutoNum type="arabicPeriod"/>
            </a:pPr>
            <a:r>
              <a:rPr lang="en-US" dirty="0">
                <a:sym typeface="Arial"/>
              </a:rPr>
              <a:t>Experiments design</a:t>
            </a:r>
          </a:p>
          <a:p>
            <a:pPr marL="590550" indent="-514350">
              <a:buClr>
                <a:srgbClr val="3333CC"/>
              </a:buClr>
              <a:buSzPct val="100000"/>
              <a:buFont typeface="+mj-lt"/>
              <a:buAutoNum type="arabicPeriod"/>
            </a:pPr>
            <a:r>
              <a:rPr lang="en-US" dirty="0">
                <a:sym typeface="Arial"/>
              </a:rPr>
              <a:t>Result of experiments</a:t>
            </a:r>
          </a:p>
          <a:p>
            <a:pPr marL="590550" indent="-514350">
              <a:buClr>
                <a:srgbClr val="3333CC"/>
              </a:buClr>
              <a:buSzPct val="100000"/>
              <a:buFont typeface="+mj-lt"/>
              <a:buAutoNum type="arabicPeriod"/>
            </a:pPr>
            <a:r>
              <a:rPr lang="en-US" dirty="0">
                <a:sym typeface="Arial"/>
              </a:rPr>
              <a:t>Mobile implementation </a:t>
            </a:r>
          </a:p>
          <a:p>
            <a:pPr marL="590550" indent="-514350">
              <a:buClr>
                <a:srgbClr val="3333CC"/>
              </a:buClr>
              <a:buSzPct val="100000"/>
              <a:buFont typeface="+mj-lt"/>
              <a:buAutoNum type="arabicPeriod"/>
            </a:pPr>
            <a:r>
              <a:rPr lang="en-US" dirty="0"/>
              <a:t>Prototype implementation</a:t>
            </a:r>
          </a:p>
          <a:p>
            <a:pPr marL="590550" indent="-514350">
              <a:buClr>
                <a:srgbClr val="3333CC"/>
              </a:buClr>
              <a:buSzPct val="100000"/>
              <a:buFont typeface="+mj-lt"/>
              <a:buAutoNum type="arabicPeriod"/>
            </a:pPr>
            <a:r>
              <a:rPr lang="en-US" dirty="0">
                <a:sym typeface="Arial"/>
              </a:rPr>
              <a:t>Conclusion</a:t>
            </a:r>
            <a:endParaRPr lang="en-US" dirty="0"/>
          </a:p>
          <a:p>
            <a:pPr marL="590550" indent="-514350">
              <a:buClr>
                <a:srgbClr val="3333CC"/>
              </a:buClr>
              <a:buSzPct val="100000"/>
              <a:buFont typeface="+mj-lt"/>
              <a:buAutoNum type="arabicPeriod"/>
            </a:pPr>
            <a:r>
              <a:rPr lang="en-US" dirty="0">
                <a:sym typeface="Arial"/>
              </a:rPr>
              <a:t>Future work </a:t>
            </a:r>
            <a:endParaRPr lang="en-US" dirty="0"/>
          </a:p>
        </p:txBody>
      </p:sp>
    </p:spTree>
    <p:extLst>
      <p:ext uri="{BB962C8B-B14F-4D97-AF65-F5344CB8AC3E}">
        <p14:creationId xmlns:p14="http://schemas.microsoft.com/office/powerpoint/2010/main" val="34884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04623-8E9C-A4FF-6939-6BAEE6C2A84E}"/>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3B2730DB-8957-8A42-E1D3-1E100E1E64EF}"/>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61C3FCFA-57B1-E9BB-A78C-94DEDDBED054}"/>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A47394E8-F65B-52D0-D173-39B3F3CF1A4E}"/>
              </a:ext>
            </a:extLst>
          </p:cNvPr>
          <p:cNvSpPr>
            <a:spLocks noGrp="1"/>
          </p:cNvSpPr>
          <p:nvPr>
            <p:ph type="sldNum" sz="quarter" idx="12"/>
          </p:nvPr>
        </p:nvSpPr>
        <p:spPr/>
        <p:txBody>
          <a:bodyPr/>
          <a:lstStyle/>
          <a:p>
            <a:fld id="{73B850FF-6169-4056-8077-06FFA93A5366}" type="slidenum">
              <a:rPr lang="en-US" smtClean="0"/>
              <a:t>42</a:t>
            </a:fld>
            <a:endParaRPr lang="en-US" dirty="0"/>
          </a:p>
        </p:txBody>
      </p:sp>
      <p:sp>
        <p:nvSpPr>
          <p:cNvPr id="5" name="Google Shape;844;p91">
            <a:extLst>
              <a:ext uri="{FF2B5EF4-FFF2-40B4-BE49-F238E27FC236}">
                <a16:creationId xmlns:a16="http://schemas.microsoft.com/office/drawing/2014/main" id="{32DC5C0A-C740-5ABD-E05E-27DEDCDB93C3}"/>
              </a:ext>
            </a:extLst>
          </p:cNvPr>
          <p:cNvSpPr txBox="1">
            <a:spLocks/>
          </p:cNvSpPr>
          <p:nvPr/>
        </p:nvSpPr>
        <p:spPr>
          <a:xfrm>
            <a:off x="440636" y="-60662"/>
            <a:ext cx="10515600" cy="1325563"/>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sz="3600" b="1" dirty="0">
                <a:sym typeface="Arial"/>
              </a:rPr>
              <a:t>4. Comparison between similar systems </a:t>
            </a:r>
          </a:p>
        </p:txBody>
      </p:sp>
      <p:cxnSp>
        <p:nvCxnSpPr>
          <p:cNvPr id="6" name="Google Shape;846;p91">
            <a:extLst>
              <a:ext uri="{FF2B5EF4-FFF2-40B4-BE49-F238E27FC236}">
                <a16:creationId xmlns:a16="http://schemas.microsoft.com/office/drawing/2014/main" id="{A2F24AC8-890A-3813-64D0-5A7FDF6C4427}"/>
              </a:ext>
            </a:extLst>
          </p:cNvPr>
          <p:cNvCxnSpPr/>
          <p:nvPr/>
        </p:nvCxnSpPr>
        <p:spPr>
          <a:xfrm>
            <a:off x="0" y="1170437"/>
            <a:ext cx="12210900" cy="0"/>
          </a:xfrm>
          <a:prstGeom prst="straightConnector1">
            <a:avLst/>
          </a:prstGeom>
          <a:noFill/>
          <a:ln w="25400" cap="flat" cmpd="sng">
            <a:solidFill>
              <a:schemeClr val="dk1"/>
            </a:solidFill>
            <a:prstDash val="solid"/>
            <a:miter lim="800000"/>
            <a:headEnd type="none" w="sm" len="sm"/>
            <a:tailEnd type="none" w="sm" len="sm"/>
          </a:ln>
        </p:spPr>
      </p:cxnSp>
      <p:graphicFrame>
        <p:nvGraphicFramePr>
          <p:cNvPr id="7" name="Google Shape;848;p91">
            <a:extLst>
              <a:ext uri="{FF2B5EF4-FFF2-40B4-BE49-F238E27FC236}">
                <a16:creationId xmlns:a16="http://schemas.microsoft.com/office/drawing/2014/main" id="{3E602806-6F0E-AB51-648C-6DCE49802214}"/>
              </a:ext>
            </a:extLst>
          </p:cNvPr>
          <p:cNvGraphicFramePr/>
          <p:nvPr>
            <p:extLst>
              <p:ext uri="{D42A27DB-BD31-4B8C-83A1-F6EECF244321}">
                <p14:modId xmlns:p14="http://schemas.microsoft.com/office/powerpoint/2010/main" val="1780054051"/>
              </p:ext>
            </p:extLst>
          </p:nvPr>
        </p:nvGraphicFramePr>
        <p:xfrm>
          <a:off x="430259" y="1705887"/>
          <a:ext cx="11331481" cy="3446225"/>
        </p:xfrm>
        <a:graphic>
          <a:graphicData uri="http://schemas.openxmlformats.org/drawingml/2006/table">
            <a:tbl>
              <a:tblPr firstRow="1" firstCol="1" bandRow="1">
                <a:tableStyleId>{68D230F3-CF80-4859-8CE7-A43EE81993B5}</a:tableStyleId>
              </a:tblPr>
              <a:tblGrid>
                <a:gridCol w="4031781">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611823">
                  <a:extLst>
                    <a:ext uri="{9D8B030D-6E8A-4147-A177-3AD203B41FA5}">
                      <a16:colId xmlns:a16="http://schemas.microsoft.com/office/drawing/2014/main" val="20002"/>
                    </a:ext>
                  </a:extLst>
                </a:gridCol>
                <a:gridCol w="1348353">
                  <a:extLst>
                    <a:ext uri="{9D8B030D-6E8A-4147-A177-3AD203B41FA5}">
                      <a16:colId xmlns:a16="http://schemas.microsoft.com/office/drawing/2014/main" val="20003"/>
                    </a:ext>
                  </a:extLst>
                </a:gridCol>
                <a:gridCol w="1642820">
                  <a:extLst>
                    <a:ext uri="{9D8B030D-6E8A-4147-A177-3AD203B41FA5}">
                      <a16:colId xmlns:a16="http://schemas.microsoft.com/office/drawing/2014/main" val="20004"/>
                    </a:ext>
                  </a:extLst>
                </a:gridCol>
                <a:gridCol w="867904">
                  <a:extLst>
                    <a:ext uri="{9D8B030D-6E8A-4147-A177-3AD203B41FA5}">
                      <a16:colId xmlns:a16="http://schemas.microsoft.com/office/drawing/2014/main" val="703946240"/>
                    </a:ext>
                  </a:extLst>
                </a:gridCol>
              </a:tblGrid>
              <a:tr h="503650">
                <a:tc>
                  <a:txBody>
                    <a:bodyPr/>
                    <a:lstStyle/>
                    <a:p>
                      <a:pPr marL="0" marR="0" lvl="0" indent="0" algn="ctr" rtl="0">
                        <a:lnSpc>
                          <a:spcPct val="107000"/>
                        </a:lnSpc>
                        <a:spcBef>
                          <a:spcPts val="0"/>
                        </a:spcBef>
                        <a:spcAft>
                          <a:spcPts val="0"/>
                        </a:spcAft>
                        <a:buClr>
                          <a:srgbClr val="000000"/>
                        </a:buClr>
                        <a:buSzPts val="1800"/>
                        <a:buFont typeface="Arial"/>
                        <a:buNone/>
                      </a:pPr>
                      <a:r>
                        <a:rPr lang="en-US" sz="1800" u="none" strike="noStrike" cap="none" dirty="0"/>
                        <a:t> </a:t>
                      </a:r>
                      <a:endParaRPr sz="1400" u="none" strike="noStrike" cap="none" dirty="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u="sng" strike="noStrike" cap="none" dirty="0">
                          <a:solidFill>
                            <a:schemeClr val="hlink"/>
                          </a:solidFill>
                          <a:hlinkClick r:id="rId2" action="ppaction://hlinksldjump"/>
                        </a:rPr>
                        <a:t>[15] </a:t>
                      </a:r>
                      <a:r>
                        <a:rPr lang="en-US" sz="1800" u="sng" strike="noStrike" cap="none" dirty="0" err="1">
                          <a:solidFill>
                            <a:schemeClr val="hlink"/>
                          </a:solidFill>
                          <a:hlinkClick r:id="rId2" action="ppaction://hlinksldjump"/>
                        </a:rPr>
                        <a:t>Intellias</a:t>
                      </a:r>
                      <a:endParaRPr sz="1400" u="none" strike="noStrike" cap="none" dirty="0">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Clr>
                          <a:srgbClr val="000000"/>
                        </a:buClr>
                        <a:buSzPts val="1800"/>
                        <a:buFont typeface="Arial"/>
                        <a:buNone/>
                      </a:pPr>
                      <a:r>
                        <a:rPr lang="en-US" sz="1800" u="sng" strike="noStrike" cap="none" dirty="0">
                          <a:solidFill>
                            <a:schemeClr val="hlink"/>
                          </a:solidFill>
                          <a:hlinkClick r:id="rId2" action="ppaction://hlinksldjump"/>
                        </a:rPr>
                        <a:t>[16] </a:t>
                      </a:r>
                      <a:r>
                        <a:rPr lang="en-US" sz="1800" u="sng" strike="noStrike" cap="none" dirty="0" err="1">
                          <a:solidFill>
                            <a:schemeClr val="hlink"/>
                          </a:solidFill>
                          <a:hlinkClick r:id="rId2" action="ppaction://hlinksldjump"/>
                        </a:rPr>
                        <a:t>Telegra</a:t>
                      </a:r>
                      <a:endParaRPr sz="1400" u="none" strike="noStrike" cap="none" dirty="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u="sng" strike="noStrike" cap="none" dirty="0">
                          <a:solidFill>
                            <a:schemeClr val="hlink"/>
                          </a:solidFill>
                          <a:hlinkClick r:id="rId3" action="ppaction://hlinksldjump"/>
                        </a:rPr>
                        <a:t>[17] Iteris</a:t>
                      </a:r>
                      <a:endParaRPr sz="1400" u="none" strike="noStrike" cap="none" dirty="0">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Clr>
                          <a:srgbClr val="000000"/>
                        </a:buClr>
                        <a:buSzPts val="1800"/>
                        <a:buFont typeface="Arial"/>
                        <a:buNone/>
                      </a:pPr>
                      <a:r>
                        <a:rPr lang="en-US" sz="1800" u="sng" strike="noStrike" cap="none" dirty="0">
                          <a:solidFill>
                            <a:schemeClr val="hlink"/>
                          </a:solidFill>
                          <a:hlinkClick r:id="rId3" action="ppaction://hlinksldjump"/>
                        </a:rPr>
                        <a:t>[18] Kapsch </a:t>
                      </a:r>
                      <a:endParaRPr sz="1400" u="none" strike="noStrike" cap="none" dirty="0">
                        <a:latin typeface="Arial"/>
                        <a:ea typeface="Arial"/>
                        <a:cs typeface="Arial"/>
                        <a:sym typeface="Arial"/>
                      </a:endParaRPr>
                    </a:p>
                  </a:txBody>
                  <a:tcPr marL="68575" marR="68575" marT="0" marB="0"/>
                </a:tc>
                <a:tc>
                  <a:txBody>
                    <a:bodyPr/>
                    <a:lstStyle/>
                    <a:p>
                      <a:pPr algn="just">
                        <a:lnSpc>
                          <a:spcPct val="107000"/>
                        </a:lnSpc>
                        <a:spcAft>
                          <a:spcPts val="800"/>
                        </a:spcAft>
                        <a:buNone/>
                      </a:pPr>
                      <a:r>
                        <a:rPr lang="en-US"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Ours</a:t>
                      </a:r>
                      <a:endParaRPr lang="en-US" sz="1800" dirty="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tc>
                <a:extLst>
                  <a:ext uri="{0D108BD9-81ED-4DB2-BD59-A6C34878D82A}">
                    <a16:rowId xmlns:a16="http://schemas.microsoft.com/office/drawing/2014/main" val="10000"/>
                  </a:ext>
                </a:extLst>
              </a:tr>
              <a:tr h="342325">
                <a:tc>
                  <a:txBody>
                    <a:bodyPr/>
                    <a:lstStyle/>
                    <a:p>
                      <a:pPr marL="0" marR="0" lvl="0" indent="0" algn="ctr" rtl="0">
                        <a:lnSpc>
                          <a:spcPct val="107000"/>
                        </a:lnSpc>
                        <a:spcBef>
                          <a:spcPts val="0"/>
                        </a:spcBef>
                        <a:spcAft>
                          <a:spcPts val="0"/>
                        </a:spcAft>
                        <a:buClr>
                          <a:srgbClr val="000000"/>
                        </a:buClr>
                        <a:buSzPts val="1800"/>
                        <a:buFont typeface="Arial"/>
                        <a:buNone/>
                      </a:pPr>
                      <a:r>
                        <a:rPr lang="en-US" sz="1800" u="none" strike="noStrike" cap="none" dirty="0"/>
                        <a:t>Cybersecurity</a:t>
                      </a:r>
                      <a:endParaRPr sz="1400" u="none" strike="noStrike" cap="none" dirty="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algn="just">
                        <a:lnSpc>
                          <a:spcPct val="107000"/>
                        </a:lnSpc>
                        <a:spcAft>
                          <a:spcPts val="800"/>
                        </a:spcAft>
                        <a:buNone/>
                      </a:pPr>
                      <a:r>
                        <a:rPr lang="en-US" sz="1800">
                          <a:solidFill>
                            <a:srgbClr val="000000"/>
                          </a:solidFill>
                          <a:effectLst/>
                          <a:latin typeface="Segoe UI Symbol" panose="020B0502040204020203" pitchFamily="34" charset="0"/>
                          <a:ea typeface="Arial Unicode MS"/>
                          <a:cs typeface="Segoe UI Symbol" panose="020B0502040204020203" pitchFamily="34" charset="0"/>
                        </a:rPr>
                        <a:t>✘</a:t>
                      </a:r>
                      <a:endParaRPr lang="en-US" sz="180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tc>
                <a:extLst>
                  <a:ext uri="{0D108BD9-81ED-4DB2-BD59-A6C34878D82A}">
                    <a16:rowId xmlns:a16="http://schemas.microsoft.com/office/drawing/2014/main" val="10001"/>
                  </a:ext>
                </a:extLst>
              </a:tr>
              <a:tr h="374925">
                <a:tc>
                  <a:txBody>
                    <a:bodyPr/>
                    <a:lstStyle/>
                    <a:p>
                      <a:pPr marL="0" marR="0" lvl="0" indent="0" algn="ctr" rtl="0">
                        <a:lnSpc>
                          <a:spcPct val="107000"/>
                        </a:lnSpc>
                        <a:spcBef>
                          <a:spcPts val="0"/>
                        </a:spcBef>
                        <a:spcAft>
                          <a:spcPts val="0"/>
                        </a:spcAft>
                        <a:buClr>
                          <a:srgbClr val="000000"/>
                        </a:buClr>
                        <a:buSzPts val="1800"/>
                        <a:buFont typeface="Arial"/>
                        <a:buNone/>
                      </a:pPr>
                      <a:r>
                        <a:rPr lang="en-US" sz="1800" u="none" strike="noStrike" cap="none"/>
                        <a:t>edge</a:t>
                      </a:r>
                      <a:endParaRPr sz="140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algn="just">
                        <a:lnSpc>
                          <a:spcPct val="107000"/>
                        </a:lnSpc>
                        <a:spcAft>
                          <a:spcPts val="800"/>
                        </a:spcAft>
                        <a:buNone/>
                      </a:pPr>
                      <a:r>
                        <a:rPr lang="en-US" sz="1800">
                          <a:solidFill>
                            <a:srgbClr val="000000"/>
                          </a:solidFill>
                          <a:effectLst/>
                          <a:latin typeface="Segoe UI Symbol" panose="020B0502040204020203" pitchFamily="34" charset="0"/>
                          <a:ea typeface="Arial Unicode MS"/>
                          <a:cs typeface="Segoe UI Symbol" panose="020B0502040204020203" pitchFamily="34" charset="0"/>
                        </a:rPr>
                        <a:t>✔</a:t>
                      </a:r>
                      <a:endParaRPr lang="en-US" sz="180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tc>
                <a:extLst>
                  <a:ext uri="{0D108BD9-81ED-4DB2-BD59-A6C34878D82A}">
                    <a16:rowId xmlns:a16="http://schemas.microsoft.com/office/drawing/2014/main" val="10002"/>
                  </a:ext>
                </a:extLst>
              </a:tr>
              <a:tr h="417675">
                <a:tc>
                  <a:txBody>
                    <a:bodyPr/>
                    <a:lstStyle/>
                    <a:p>
                      <a:pPr marL="0" marR="0" lvl="0" indent="0" algn="ctr" rtl="0">
                        <a:lnSpc>
                          <a:spcPct val="107000"/>
                        </a:lnSpc>
                        <a:spcBef>
                          <a:spcPts val="0"/>
                        </a:spcBef>
                        <a:spcAft>
                          <a:spcPts val="0"/>
                        </a:spcAft>
                        <a:buClr>
                          <a:srgbClr val="000000"/>
                        </a:buClr>
                        <a:buSzPts val="1800"/>
                        <a:buFont typeface="Arial"/>
                        <a:buNone/>
                      </a:pPr>
                      <a:r>
                        <a:rPr lang="en-US" sz="1800" u="none" strike="noStrike" cap="none"/>
                        <a:t>Road safety (accidents)</a:t>
                      </a:r>
                      <a:endParaRPr sz="140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algn="just">
                        <a:lnSpc>
                          <a:spcPct val="107000"/>
                        </a:lnSpc>
                        <a:spcAft>
                          <a:spcPts val="800"/>
                        </a:spcAft>
                        <a:buNone/>
                      </a:pPr>
                      <a:r>
                        <a:rPr lang="en-US" sz="1800">
                          <a:solidFill>
                            <a:srgbClr val="000000"/>
                          </a:solidFill>
                          <a:effectLst/>
                          <a:latin typeface="Segoe UI Symbol" panose="020B0502040204020203" pitchFamily="34" charset="0"/>
                          <a:ea typeface="Arial Unicode MS"/>
                          <a:cs typeface="Segoe UI Symbol" panose="020B0502040204020203" pitchFamily="34" charset="0"/>
                        </a:rPr>
                        <a:t>✔</a:t>
                      </a:r>
                      <a:endParaRPr lang="en-US" sz="180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tc>
                <a:extLst>
                  <a:ext uri="{0D108BD9-81ED-4DB2-BD59-A6C34878D82A}">
                    <a16:rowId xmlns:a16="http://schemas.microsoft.com/office/drawing/2014/main" val="10003"/>
                  </a:ext>
                </a:extLst>
              </a:tr>
              <a:tr h="373150">
                <a:tc>
                  <a:txBody>
                    <a:bodyPr/>
                    <a:lstStyle/>
                    <a:p>
                      <a:pPr marL="0" marR="0" lvl="0" indent="0" algn="ctr" rtl="0">
                        <a:lnSpc>
                          <a:spcPct val="107000"/>
                        </a:lnSpc>
                        <a:spcBef>
                          <a:spcPts val="0"/>
                        </a:spcBef>
                        <a:spcAft>
                          <a:spcPts val="0"/>
                        </a:spcAft>
                        <a:buClr>
                          <a:srgbClr val="000000"/>
                        </a:buClr>
                        <a:buSzPts val="1800"/>
                        <a:buFont typeface="Arial"/>
                        <a:buNone/>
                      </a:pPr>
                      <a:r>
                        <a:rPr lang="en-US" sz="1800" u="none" strike="noStrike" cap="none"/>
                        <a:t>tunnels</a:t>
                      </a:r>
                      <a:endParaRPr sz="140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dirty="0"/>
                        <a:t>✘</a:t>
                      </a:r>
                      <a:endParaRPr sz="1400" b="0" u="none" strike="noStrike" cap="none" dirty="0">
                        <a:latin typeface="Arial"/>
                        <a:ea typeface="Arial"/>
                        <a:cs typeface="Arial"/>
                        <a:sym typeface="Arial"/>
                      </a:endParaRPr>
                    </a:p>
                  </a:txBody>
                  <a:tcPr marL="68575" marR="68575" marT="0" marB="0"/>
                </a:tc>
                <a:tc>
                  <a:txBody>
                    <a:bodyPr/>
                    <a:lstStyle/>
                    <a:p>
                      <a:pPr algn="just">
                        <a:lnSpc>
                          <a:spcPct val="107000"/>
                        </a:lnSpc>
                        <a:spcAft>
                          <a:spcPts val="800"/>
                        </a:spcAft>
                        <a:buNone/>
                      </a:pPr>
                      <a:r>
                        <a:rPr lang="en-US" sz="1800">
                          <a:solidFill>
                            <a:srgbClr val="000000"/>
                          </a:solidFill>
                          <a:effectLst/>
                          <a:latin typeface="Segoe UI Symbol" panose="020B0502040204020203" pitchFamily="34" charset="0"/>
                          <a:ea typeface="Arial Unicode MS"/>
                          <a:cs typeface="Segoe UI Symbol" panose="020B0502040204020203" pitchFamily="34" charset="0"/>
                        </a:rPr>
                        <a:t>✘</a:t>
                      </a:r>
                      <a:endParaRPr lang="en-US" sz="180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tc>
                <a:extLst>
                  <a:ext uri="{0D108BD9-81ED-4DB2-BD59-A6C34878D82A}">
                    <a16:rowId xmlns:a16="http://schemas.microsoft.com/office/drawing/2014/main" val="10004"/>
                  </a:ext>
                </a:extLst>
              </a:tr>
              <a:tr h="374925">
                <a:tc>
                  <a:txBody>
                    <a:bodyPr/>
                    <a:lstStyle/>
                    <a:p>
                      <a:pPr marL="0" marR="0" lvl="0" indent="0" algn="ctr" rtl="0">
                        <a:lnSpc>
                          <a:spcPct val="107000"/>
                        </a:lnSpc>
                        <a:spcBef>
                          <a:spcPts val="0"/>
                        </a:spcBef>
                        <a:spcAft>
                          <a:spcPts val="0"/>
                        </a:spcAft>
                        <a:buClr>
                          <a:srgbClr val="000000"/>
                        </a:buClr>
                        <a:buSzPts val="1800"/>
                        <a:buFont typeface="Arial"/>
                        <a:buNone/>
                      </a:pPr>
                      <a:r>
                        <a:rPr lang="en-US" sz="1800" u="none" strike="noStrike" cap="none"/>
                        <a:t>predict</a:t>
                      </a:r>
                      <a:endParaRPr sz="140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800" b="0" u="none" strike="noStrike" cap="none"/>
                    </a:p>
                  </a:txBody>
                  <a:tcPr marL="68575" marR="68575" marT="0" marB="0"/>
                </a:tc>
                <a:tc>
                  <a:txBody>
                    <a:bodyPr/>
                    <a:lstStyle/>
                    <a:p>
                      <a:pPr algn="just">
                        <a:lnSpc>
                          <a:spcPct val="107000"/>
                        </a:lnSpc>
                        <a:spcAft>
                          <a:spcPts val="800"/>
                        </a:spcAft>
                        <a:buNone/>
                      </a:pPr>
                      <a:r>
                        <a:rPr lang="en-US" sz="1800">
                          <a:solidFill>
                            <a:srgbClr val="000000"/>
                          </a:solidFill>
                          <a:effectLst/>
                          <a:latin typeface="Segoe UI Symbol" panose="020B0502040204020203" pitchFamily="34" charset="0"/>
                          <a:ea typeface="Arial Unicode MS"/>
                          <a:cs typeface="Segoe UI Symbol" panose="020B0502040204020203" pitchFamily="34" charset="0"/>
                        </a:rPr>
                        <a:t>✘</a:t>
                      </a:r>
                      <a:endParaRPr lang="en-US" sz="180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tc>
                <a:extLst>
                  <a:ext uri="{0D108BD9-81ED-4DB2-BD59-A6C34878D82A}">
                    <a16:rowId xmlns:a16="http://schemas.microsoft.com/office/drawing/2014/main" val="10005"/>
                  </a:ext>
                </a:extLst>
              </a:tr>
              <a:tr h="342325">
                <a:tc>
                  <a:txBody>
                    <a:bodyPr/>
                    <a:lstStyle/>
                    <a:p>
                      <a:pPr marL="0" marR="0" lvl="0" indent="0" algn="ctr" rtl="0">
                        <a:lnSpc>
                          <a:spcPct val="107000"/>
                        </a:lnSpc>
                        <a:spcBef>
                          <a:spcPts val="0"/>
                        </a:spcBef>
                        <a:spcAft>
                          <a:spcPts val="0"/>
                        </a:spcAft>
                        <a:buClr>
                          <a:srgbClr val="000000"/>
                        </a:buClr>
                        <a:buSzPts val="1800"/>
                        <a:buFont typeface="Arial"/>
                        <a:buNone/>
                      </a:pPr>
                      <a:r>
                        <a:rPr lang="en-US" sz="1800" dirty="0">
                          <a:effectLst/>
                        </a:rPr>
                        <a:t>Resilient to water</a:t>
                      </a:r>
                      <a:endParaRPr sz="1400" b="1" i="0" u="none" strike="noStrike" cap="none" dirty="0">
                        <a:solidFill>
                          <a:srgbClr val="000000"/>
                        </a:solidFill>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algn="just">
                        <a:lnSpc>
                          <a:spcPct val="107000"/>
                        </a:lnSpc>
                        <a:spcAft>
                          <a:spcPts val="800"/>
                        </a:spcAft>
                        <a:buNone/>
                      </a:pPr>
                      <a:r>
                        <a:rPr lang="en-US" sz="1800">
                          <a:solidFill>
                            <a:srgbClr val="000000"/>
                          </a:solidFill>
                          <a:effectLst/>
                          <a:latin typeface="Segoe UI Symbol" panose="020B0502040204020203" pitchFamily="34" charset="0"/>
                          <a:ea typeface="Arial Unicode MS"/>
                          <a:cs typeface="Segoe UI Symbol" panose="020B0502040204020203" pitchFamily="34" charset="0"/>
                        </a:rPr>
                        <a:t>✘</a:t>
                      </a:r>
                      <a:endParaRPr lang="en-US" sz="180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tc>
                <a:extLst>
                  <a:ext uri="{0D108BD9-81ED-4DB2-BD59-A6C34878D82A}">
                    <a16:rowId xmlns:a16="http://schemas.microsoft.com/office/drawing/2014/main" val="10006"/>
                  </a:ext>
                </a:extLst>
              </a:tr>
              <a:tr h="342325">
                <a:tc>
                  <a:txBody>
                    <a:bodyPr/>
                    <a:lstStyle/>
                    <a:p>
                      <a:pPr marL="0" marR="0" lvl="0" indent="0" algn="ctr" rtl="0">
                        <a:lnSpc>
                          <a:spcPct val="107000"/>
                        </a:lnSpc>
                        <a:spcBef>
                          <a:spcPts val="0"/>
                        </a:spcBef>
                        <a:spcAft>
                          <a:spcPts val="0"/>
                        </a:spcAft>
                        <a:buClr>
                          <a:srgbClr val="000000"/>
                        </a:buClr>
                        <a:buSzPts val="1800"/>
                        <a:buFont typeface="Arial"/>
                        <a:buNone/>
                      </a:pPr>
                      <a:r>
                        <a:rPr lang="en-US" sz="1800" b="1" u="none" strike="noStrike" cap="none">
                          <a:solidFill>
                            <a:srgbClr val="000000"/>
                          </a:solidFill>
                          <a:sym typeface="Arial"/>
                        </a:rPr>
                        <a:t>Identify and track traffic violators</a:t>
                      </a:r>
                      <a:endParaRPr sz="1400" b="1" i="0" u="none" strike="noStrike" cap="none">
                        <a:solidFill>
                          <a:srgbClr val="000000"/>
                        </a:solidFill>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algn="just">
                        <a:lnSpc>
                          <a:spcPct val="107000"/>
                        </a:lnSpc>
                        <a:spcAft>
                          <a:spcPts val="800"/>
                        </a:spcAft>
                        <a:buNone/>
                      </a:pPr>
                      <a:r>
                        <a:rPr lang="en-US" sz="1800">
                          <a:solidFill>
                            <a:srgbClr val="000000"/>
                          </a:solidFill>
                          <a:effectLst/>
                          <a:latin typeface="Segoe UI Symbol" panose="020B0502040204020203" pitchFamily="34" charset="0"/>
                          <a:ea typeface="Arial Unicode MS"/>
                          <a:cs typeface="Segoe UI Symbol" panose="020B0502040204020203" pitchFamily="34" charset="0"/>
                        </a:rPr>
                        <a:t>✘</a:t>
                      </a:r>
                      <a:endParaRPr lang="en-US" sz="180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tc>
                <a:extLst>
                  <a:ext uri="{0D108BD9-81ED-4DB2-BD59-A6C34878D82A}">
                    <a16:rowId xmlns:a16="http://schemas.microsoft.com/office/drawing/2014/main" val="10007"/>
                  </a:ext>
                </a:extLst>
              </a:tr>
              <a:tr h="374925">
                <a:tc>
                  <a:txBody>
                    <a:bodyPr/>
                    <a:lstStyle/>
                    <a:p>
                      <a:pPr marL="0" marR="0" lvl="0" indent="0" algn="ctr" rtl="0">
                        <a:lnSpc>
                          <a:spcPct val="107000"/>
                        </a:lnSpc>
                        <a:spcBef>
                          <a:spcPts val="0"/>
                        </a:spcBef>
                        <a:spcAft>
                          <a:spcPts val="0"/>
                        </a:spcAft>
                        <a:buClr>
                          <a:srgbClr val="000000"/>
                        </a:buClr>
                        <a:buSzPts val="1800"/>
                        <a:buFont typeface="Arial"/>
                        <a:buNone/>
                      </a:pPr>
                      <a:r>
                        <a:rPr lang="en-US" sz="1800" b="1" u="none" strike="noStrike" cap="none">
                          <a:solidFill>
                            <a:srgbClr val="000000"/>
                          </a:solidFill>
                          <a:sym typeface="Arial"/>
                        </a:rPr>
                        <a:t>Pedestrian monitoring</a:t>
                      </a:r>
                      <a:endParaRPr sz="1400" b="1" i="0" u="none" strike="noStrike" cap="none">
                        <a:solidFill>
                          <a:srgbClr val="000000"/>
                        </a:solidFill>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dirty="0"/>
                        <a:t>✘</a:t>
                      </a:r>
                      <a:endParaRPr sz="1400" b="0" u="none" strike="noStrike" cap="none" dirty="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dirty="0"/>
                        <a:t>✘</a:t>
                      </a:r>
                      <a:endParaRPr sz="1400" b="0" u="none" strike="noStrike" cap="none" dirty="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a:t>✘</a:t>
                      </a:r>
                      <a:endParaRPr sz="1400" b="0" u="none" strike="noStrike" cap="none">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b="0" u="none" strike="noStrike" cap="none" dirty="0"/>
                        <a:t>✘</a:t>
                      </a:r>
                      <a:endParaRPr sz="1400" b="0" u="none" strike="noStrike" cap="none" dirty="0">
                        <a:latin typeface="Arial"/>
                        <a:ea typeface="Arial"/>
                        <a:cs typeface="Arial"/>
                        <a:sym typeface="Arial"/>
                      </a:endParaRPr>
                    </a:p>
                  </a:txBody>
                  <a:tcPr marL="68575" marR="68575" marT="0" marB="0"/>
                </a:tc>
                <a:tc>
                  <a:txBody>
                    <a:bodyPr/>
                    <a:lstStyle/>
                    <a:p>
                      <a:pPr algn="just">
                        <a:lnSpc>
                          <a:spcPct val="107000"/>
                        </a:lnSpc>
                        <a:spcAft>
                          <a:spcPts val="800"/>
                        </a:spcAft>
                        <a:buNone/>
                      </a:pPr>
                      <a:r>
                        <a:rPr lang="en-US" sz="1800" dirty="0">
                          <a:solidFill>
                            <a:srgbClr val="000000"/>
                          </a:solidFill>
                          <a:effectLst/>
                          <a:latin typeface="Segoe UI Symbol" panose="020B0502040204020203" pitchFamily="34" charset="0"/>
                          <a:ea typeface="Arial Unicode MS"/>
                          <a:cs typeface="Segoe UI Symbol" panose="020B0502040204020203" pitchFamily="34" charset="0"/>
                        </a:rPr>
                        <a:t>✘</a:t>
                      </a:r>
                      <a:endParaRPr lang="en-US" sz="1800" dirty="0">
                        <a:effectLst/>
                        <a:latin typeface="Aptos" panose="020B0004020202020204" pitchFamily="34" charset="0"/>
                        <a:ea typeface="Aptos" panose="020B0004020202020204" pitchFamily="34" charset="0"/>
                        <a:cs typeface="Aptos" panose="020B0004020202020204" pitchFamily="34" charset="0"/>
                      </a:endParaRPr>
                    </a:p>
                  </a:txBody>
                  <a:tcPr marL="68580" marR="68580" marT="0" marB="0"/>
                </a:tc>
                <a:extLst>
                  <a:ext uri="{0D108BD9-81ED-4DB2-BD59-A6C34878D82A}">
                    <a16:rowId xmlns:a16="http://schemas.microsoft.com/office/drawing/2014/main" val="10008"/>
                  </a:ext>
                </a:extLst>
              </a:tr>
            </a:tbl>
          </a:graphicData>
        </a:graphic>
      </p:graphicFrame>
      <p:sp>
        <p:nvSpPr>
          <p:cNvPr id="8" name="Google Shape;808;p52">
            <a:extLst>
              <a:ext uri="{FF2B5EF4-FFF2-40B4-BE49-F238E27FC236}">
                <a16:creationId xmlns:a16="http://schemas.microsoft.com/office/drawing/2014/main" id="{C0CACC2B-5E17-0AD0-A49B-0969DB4FFC90}"/>
              </a:ext>
            </a:extLst>
          </p:cNvPr>
          <p:cNvSpPr/>
          <p:nvPr/>
        </p:nvSpPr>
        <p:spPr>
          <a:xfrm>
            <a:off x="440636" y="2529801"/>
            <a:ext cx="11323690" cy="786836"/>
          </a:xfrm>
          <a:prstGeom prst="rect">
            <a:avLst/>
          </a:prstGeom>
          <a:solidFill>
            <a:srgbClr val="92D050">
              <a:alpha val="19000"/>
            </a:srgbClr>
          </a:solidFill>
          <a:ln w="381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algn="ctr"/>
            <a:endParaRPr sz="1400">
              <a:solidFill>
                <a:schemeClr val="dk1"/>
              </a:solidFill>
              <a:latin typeface="Arial"/>
              <a:cs typeface="Arial"/>
              <a:sym typeface="Arial"/>
            </a:endParaRPr>
          </a:p>
        </p:txBody>
      </p:sp>
    </p:spTree>
    <p:extLst>
      <p:ext uri="{BB962C8B-B14F-4D97-AF65-F5344CB8AC3E}">
        <p14:creationId xmlns:p14="http://schemas.microsoft.com/office/powerpoint/2010/main" val="107750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BFAB8-3736-4946-42FA-1412E3AE761B}"/>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D4411DCD-4609-19A7-75C9-429F53A44955}"/>
              </a:ext>
            </a:extLst>
          </p:cNvPr>
          <p:cNvSpPr>
            <a:spLocks noGrp="1"/>
          </p:cNvSpPr>
          <p:nvPr>
            <p:ph type="dt" sz="half" idx="10"/>
          </p:nvPr>
        </p:nvSpPr>
        <p:spPr/>
        <p:txBody>
          <a:bodyPr/>
          <a:lstStyle/>
          <a:p>
            <a:fld id="{696027F3-E20D-431B-BB47-EEEA77CF167E}" type="datetime2">
              <a:rPr lang="en-US" smtClean="0"/>
              <a:t>Friday, June 13, 2025</a:t>
            </a:fld>
            <a:endParaRPr lang="en-US"/>
          </a:p>
        </p:txBody>
      </p:sp>
      <p:sp>
        <p:nvSpPr>
          <p:cNvPr id="3" name="Slide Number Placeholder 2">
            <a:extLst>
              <a:ext uri="{FF2B5EF4-FFF2-40B4-BE49-F238E27FC236}">
                <a16:creationId xmlns:a16="http://schemas.microsoft.com/office/drawing/2014/main" id="{666F0054-630D-4B05-5318-C6BCC329D7A9}"/>
              </a:ext>
            </a:extLst>
          </p:cNvPr>
          <p:cNvSpPr>
            <a:spLocks noGrp="1"/>
          </p:cNvSpPr>
          <p:nvPr>
            <p:ph type="sldNum" sz="quarter" idx="12"/>
          </p:nvPr>
        </p:nvSpPr>
        <p:spPr/>
        <p:txBody>
          <a:bodyPr/>
          <a:lstStyle/>
          <a:p>
            <a:fld id="{73B850FF-6169-4056-8077-06FFA93A5366}" type="slidenum">
              <a:rPr lang="en-US" smtClean="0"/>
              <a:t>43</a:t>
            </a:fld>
            <a:endParaRPr lang="en-US"/>
          </a:p>
        </p:txBody>
      </p:sp>
      <p:sp>
        <p:nvSpPr>
          <p:cNvPr id="4" name="Google Shape;107;p2">
            <a:extLst>
              <a:ext uri="{FF2B5EF4-FFF2-40B4-BE49-F238E27FC236}">
                <a16:creationId xmlns:a16="http://schemas.microsoft.com/office/drawing/2014/main" id="{67129F6D-1A52-315A-CAD5-14CA639FEBF4}"/>
              </a:ext>
            </a:extLst>
          </p:cNvPr>
          <p:cNvSpPr txBox="1"/>
          <p:nvPr/>
        </p:nvSpPr>
        <p:spPr>
          <a:xfrm>
            <a:off x="185270" y="273699"/>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Objectives</a:t>
            </a:r>
            <a:endParaRPr b="1" dirty="0">
              <a:sym typeface="Arial"/>
            </a:endParaRPr>
          </a:p>
        </p:txBody>
      </p:sp>
      <p:cxnSp>
        <p:nvCxnSpPr>
          <p:cNvPr id="5" name="Google Shape;108;p2">
            <a:extLst>
              <a:ext uri="{FF2B5EF4-FFF2-40B4-BE49-F238E27FC236}">
                <a16:creationId xmlns:a16="http://schemas.microsoft.com/office/drawing/2014/main" id="{7F2D5F95-29D1-C15A-8260-55C44E8BB78A}"/>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6" name="Google Shape;109;p2">
            <a:extLst>
              <a:ext uri="{FF2B5EF4-FFF2-40B4-BE49-F238E27FC236}">
                <a16:creationId xmlns:a16="http://schemas.microsoft.com/office/drawing/2014/main" id="{8A106698-D619-9C4D-04DC-525A31440515}"/>
              </a:ext>
            </a:extLst>
          </p:cNvPr>
          <p:cNvSpPr txBox="1"/>
          <p:nvPr/>
        </p:nvSpPr>
        <p:spPr>
          <a:xfrm>
            <a:off x="415471" y="1546349"/>
            <a:ext cx="11358000" cy="4555200"/>
          </a:xfrm>
          <a:prstGeom prst="rect">
            <a:avLst/>
          </a:prstGeom>
          <a:noFill/>
          <a:ln>
            <a:noFill/>
          </a:ln>
        </p:spPr>
        <p:txBody>
          <a:bodyPr spcFirstLastPara="1" wrap="square" lIns="117825" tIns="117825" rIns="117825" bIns="117825" anchor="t" anchorCtr="0">
            <a:normAutofit lnSpcReduction="10000"/>
          </a:bodyPr>
          <a:lstStyle/>
          <a:p>
            <a:pPr marL="76200" marR="0" lvl="0" algn="l" rtl="0">
              <a:lnSpc>
                <a:spcPct val="115000"/>
              </a:lnSpc>
              <a:spcBef>
                <a:spcPts val="0"/>
              </a:spcBef>
              <a:spcAft>
                <a:spcPts val="0"/>
              </a:spcAft>
              <a:buClr>
                <a:schemeClr val="dk1"/>
              </a:buClr>
              <a:buSzPts val="3400"/>
            </a:pPr>
            <a:r>
              <a:rPr lang="en-US" sz="2800" dirty="0">
                <a:solidFill>
                  <a:schemeClr val="tx2"/>
                </a:solidFill>
              </a:rPr>
              <a:t>1- Quick overview of the problem.</a:t>
            </a:r>
          </a:p>
          <a:p>
            <a:pPr marL="76200">
              <a:lnSpc>
                <a:spcPct val="125000"/>
              </a:lnSpc>
              <a:buClr>
                <a:schemeClr val="dk1"/>
              </a:buClr>
              <a:buSzPts val="3400"/>
            </a:pPr>
            <a:r>
              <a:rPr lang="en-US" sz="2800" dirty="0">
                <a:solidFill>
                  <a:schemeClr val="tx2"/>
                </a:solidFill>
              </a:rPr>
              <a:t>2- Explore Scientific Background.</a:t>
            </a:r>
          </a:p>
          <a:p>
            <a:pPr marL="76200" marR="0" lvl="0" algn="l" rtl="0">
              <a:lnSpc>
                <a:spcPct val="115000"/>
              </a:lnSpc>
              <a:spcBef>
                <a:spcPts val="0"/>
              </a:spcBef>
              <a:spcAft>
                <a:spcPts val="0"/>
              </a:spcAft>
              <a:buClr>
                <a:schemeClr val="dk1"/>
              </a:buClr>
              <a:buSzPts val="3400"/>
            </a:pPr>
            <a:r>
              <a:rPr lang="en-US" sz="2800" dirty="0">
                <a:solidFill>
                  <a:schemeClr val="tx2"/>
                </a:solidFill>
              </a:rPr>
              <a:t>3- Comparison of related papers and systems.</a:t>
            </a:r>
          </a:p>
          <a:p>
            <a:pPr marL="76200" marR="0" lvl="0" algn="l" rtl="0">
              <a:lnSpc>
                <a:spcPct val="115000"/>
              </a:lnSpc>
              <a:spcBef>
                <a:spcPts val="0"/>
              </a:spcBef>
              <a:spcAft>
                <a:spcPts val="0"/>
              </a:spcAft>
              <a:buClr>
                <a:schemeClr val="dk1"/>
              </a:buClr>
              <a:buSzPts val="3400"/>
            </a:pPr>
            <a:r>
              <a:rPr lang="en-US" sz="2800" dirty="0">
                <a:ln w="0"/>
                <a:solidFill>
                  <a:schemeClr val="accent1"/>
                </a:solidFill>
                <a:effectLst>
                  <a:outerShdw blurRad="38100" dist="25400" dir="5400000" algn="ctr" rotWithShape="0">
                    <a:srgbClr val="6E747A">
                      <a:alpha val="43000"/>
                    </a:srgbClr>
                  </a:outerShdw>
                </a:effectLst>
              </a:rPr>
              <a:t>4- Overview of the need to extend current solutions.</a:t>
            </a:r>
          </a:p>
          <a:p>
            <a:pPr marL="76200">
              <a:lnSpc>
                <a:spcPct val="115000"/>
              </a:lnSpc>
              <a:buClr>
                <a:schemeClr val="dk1"/>
              </a:buClr>
              <a:buSzPts val="3400"/>
            </a:pPr>
            <a:r>
              <a:rPr lang="en-US" sz="2800" dirty="0">
                <a:solidFill>
                  <a:schemeClr val="tx2"/>
                </a:solidFill>
              </a:rPr>
              <a:t>5- Overview of tools and system design.</a:t>
            </a:r>
            <a:br>
              <a:rPr lang="en-US" sz="2800" dirty="0">
                <a:solidFill>
                  <a:schemeClr val="tx2"/>
                </a:solidFill>
              </a:rPr>
            </a:br>
            <a:r>
              <a:rPr lang="en-US" sz="2800" dirty="0">
                <a:solidFill>
                  <a:schemeClr val="tx2"/>
                </a:solidFill>
              </a:rPr>
              <a:t>6- Overview of development and implementation.</a:t>
            </a:r>
            <a:br>
              <a:rPr lang="en-US" sz="2800" dirty="0">
                <a:solidFill>
                  <a:schemeClr val="tx2"/>
                </a:solidFill>
              </a:rPr>
            </a:br>
            <a:r>
              <a:rPr lang="en-US" sz="2800" dirty="0">
                <a:solidFill>
                  <a:schemeClr val="tx2"/>
                </a:solidFill>
              </a:rPr>
              <a:t>7- Experimental design and results.</a:t>
            </a:r>
            <a:br>
              <a:rPr lang="en-US" sz="2800" dirty="0">
                <a:solidFill>
                  <a:schemeClr val="tx2"/>
                </a:solidFill>
              </a:rPr>
            </a:br>
            <a:r>
              <a:rPr lang="en-US" sz="2800" dirty="0">
                <a:solidFill>
                  <a:schemeClr val="tx2"/>
                </a:solidFill>
              </a:rPr>
              <a:t>8- Demonstration of the implemented prototype.</a:t>
            </a:r>
            <a:br>
              <a:rPr lang="en-US" sz="2800" dirty="0">
                <a:solidFill>
                  <a:schemeClr val="tx2"/>
                </a:solidFill>
              </a:rPr>
            </a:br>
            <a:r>
              <a:rPr lang="en-US" sz="2800" dirty="0">
                <a:solidFill>
                  <a:schemeClr val="tx2"/>
                </a:solidFill>
              </a:rPr>
              <a:t>9- </a:t>
            </a:r>
            <a:r>
              <a:rPr lang="en-US" sz="2800" dirty="0">
                <a:solidFill>
                  <a:schemeClr val="tx2"/>
                </a:solidFill>
                <a:sym typeface="Arial"/>
              </a:rPr>
              <a:t>Conclusion and future directions</a:t>
            </a:r>
            <a:r>
              <a:rPr lang="en-US" sz="2800" dirty="0">
                <a:solidFill>
                  <a:schemeClr val="tx2"/>
                </a:solidFill>
              </a:rPr>
              <a:t>.</a:t>
            </a:r>
            <a:endParaRPr lang="en-US" sz="2800" dirty="0">
              <a:solidFill>
                <a:schemeClr val="tx2"/>
              </a:solidFill>
              <a:sym typeface="Arial"/>
            </a:endParaRPr>
          </a:p>
        </p:txBody>
      </p:sp>
      <p:sp>
        <p:nvSpPr>
          <p:cNvPr id="7" name="Footer Placeholder 6">
            <a:extLst>
              <a:ext uri="{FF2B5EF4-FFF2-40B4-BE49-F238E27FC236}">
                <a16:creationId xmlns:a16="http://schemas.microsoft.com/office/drawing/2014/main" id="{5A92BB48-2051-3C34-D0BE-F7BAF604013C}"/>
              </a:ext>
            </a:extLst>
          </p:cNvPr>
          <p:cNvSpPr>
            <a:spLocks noGrp="1"/>
          </p:cNvSpPr>
          <p:nvPr>
            <p:ph type="ftr" sz="quarter" idx="11"/>
          </p:nvPr>
        </p:nvSpPr>
        <p:spPr/>
        <p:txBody>
          <a:bodyPr/>
          <a:lstStyle/>
          <a:p>
            <a:r>
              <a:rPr lang="en-US"/>
              <a:t>Traffic MANAGER</a:t>
            </a:r>
          </a:p>
        </p:txBody>
      </p:sp>
    </p:spTree>
    <p:extLst>
      <p:ext uri="{BB962C8B-B14F-4D97-AF65-F5344CB8AC3E}">
        <p14:creationId xmlns:p14="http://schemas.microsoft.com/office/powerpoint/2010/main" val="109221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00BEB-46D0-278B-C9A0-C79B89CEA9F1}"/>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9CB83BF8-694A-4235-D86A-E0AF2D385962}"/>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B254E8D5-308C-1554-5539-7A668274FD1F}"/>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496259A3-59A0-07E4-BAD2-1CD35C646AE0}"/>
              </a:ext>
            </a:extLst>
          </p:cNvPr>
          <p:cNvSpPr>
            <a:spLocks noGrp="1"/>
          </p:cNvSpPr>
          <p:nvPr>
            <p:ph type="sldNum" sz="quarter" idx="12"/>
          </p:nvPr>
        </p:nvSpPr>
        <p:spPr/>
        <p:txBody>
          <a:bodyPr/>
          <a:lstStyle/>
          <a:p>
            <a:fld id="{73B850FF-6169-4056-8077-06FFA93A5366}" type="slidenum">
              <a:rPr lang="en-US" smtClean="0"/>
              <a:t>44</a:t>
            </a:fld>
            <a:endParaRPr lang="en-US" dirty="0"/>
          </a:p>
        </p:txBody>
      </p:sp>
      <p:sp>
        <p:nvSpPr>
          <p:cNvPr id="6" name="Google Shape;118;p3">
            <a:extLst>
              <a:ext uri="{FF2B5EF4-FFF2-40B4-BE49-F238E27FC236}">
                <a16:creationId xmlns:a16="http://schemas.microsoft.com/office/drawing/2014/main" id="{2A1CA4A0-CFCA-87ED-50A8-1E75007096E1}"/>
              </a:ext>
            </a:extLst>
          </p:cNvPr>
          <p:cNvSpPr txBox="1"/>
          <p:nvPr/>
        </p:nvSpPr>
        <p:spPr>
          <a:xfrm>
            <a:off x="270216" y="323252"/>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Agenda</a:t>
            </a:r>
            <a:endParaRPr b="1" dirty="0">
              <a:sym typeface="Arial"/>
            </a:endParaRPr>
          </a:p>
        </p:txBody>
      </p:sp>
      <p:cxnSp>
        <p:nvCxnSpPr>
          <p:cNvPr id="7" name="Google Shape;119;p3">
            <a:extLst>
              <a:ext uri="{FF2B5EF4-FFF2-40B4-BE49-F238E27FC236}">
                <a16:creationId xmlns:a16="http://schemas.microsoft.com/office/drawing/2014/main" id="{7DAD995E-DE86-5BEA-3273-59FB3FE9B910}"/>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9" name="Google Shape;120;p3">
            <a:extLst>
              <a:ext uri="{FF2B5EF4-FFF2-40B4-BE49-F238E27FC236}">
                <a16:creationId xmlns:a16="http://schemas.microsoft.com/office/drawing/2014/main" id="{E661BC9C-5C21-B910-07C3-512EE625E6C0}"/>
              </a:ext>
            </a:extLst>
          </p:cNvPr>
          <p:cNvSpPr txBox="1"/>
          <p:nvPr/>
        </p:nvSpPr>
        <p:spPr>
          <a:xfrm>
            <a:off x="415471" y="1536621"/>
            <a:ext cx="11358000" cy="4555200"/>
          </a:xfrm>
          <a:prstGeom prst="rect">
            <a:avLst/>
          </a:prstGeom>
          <a:noFill/>
          <a:ln>
            <a:noFill/>
          </a:ln>
        </p:spPr>
        <p:txBody>
          <a:bodyPr spcFirstLastPara="1" wrap="square" lIns="117825" tIns="117825" rIns="117825" bIns="117825" anchor="t" anchorCtr="0">
            <a:normAutofit fontScale="62500" lnSpcReduction="20000"/>
          </a:bodyPr>
          <a:lstStyle>
            <a:defPPr>
              <a:defRPr lang="en-US"/>
            </a:defPPr>
            <a:lvl1pPr marL="76200" marR="0" lvl="0">
              <a:lnSpc>
                <a:spcPct val="115000"/>
              </a:lnSpc>
              <a:spcBef>
                <a:spcPts val="0"/>
              </a:spcBef>
              <a:spcAft>
                <a:spcPts val="0"/>
              </a:spcAft>
              <a:buClr>
                <a:schemeClr val="dk1"/>
              </a:buClr>
              <a:buSzPts val="3400"/>
              <a:defRPr sz="2800">
                <a:solidFill>
                  <a:schemeClr val="tx2"/>
                </a:solidFill>
              </a:defRPr>
            </a:lvl1pPr>
          </a:lstStyle>
          <a:p>
            <a:pPr marL="590550" indent="-514350">
              <a:buClr>
                <a:srgbClr val="3333CC"/>
              </a:buClr>
              <a:buSzPct val="100000"/>
              <a:buFont typeface="+mj-lt"/>
              <a:buAutoNum type="arabicPeriod"/>
            </a:pPr>
            <a:r>
              <a:rPr lang="en-US" dirty="0">
                <a:sym typeface="Arial"/>
              </a:rPr>
              <a:t>Background of the problem </a:t>
            </a:r>
          </a:p>
          <a:p>
            <a:pPr marL="590550" indent="-514350">
              <a:buClr>
                <a:srgbClr val="3333CC"/>
              </a:buClr>
              <a:buSzPct val="100000"/>
              <a:buFont typeface="+mj-lt"/>
              <a:buAutoNum type="arabicPeriod"/>
            </a:pPr>
            <a:r>
              <a:rPr lang="en-US" sz="2900" dirty="0">
                <a:sym typeface="Arial"/>
              </a:rPr>
              <a:t>Scientific Background</a:t>
            </a:r>
            <a:endParaRPr sz="2900" dirty="0">
              <a:sym typeface="Arial"/>
            </a:endParaRPr>
          </a:p>
          <a:p>
            <a:pPr marL="590550" indent="-514350">
              <a:buClr>
                <a:srgbClr val="3333CC"/>
              </a:buClr>
              <a:buSzPct val="100000"/>
              <a:buFont typeface="+mj-lt"/>
              <a:buAutoNum type="arabicPeriod"/>
            </a:pPr>
            <a:r>
              <a:rPr lang="en-US" dirty="0">
                <a:sym typeface="Arial"/>
              </a:rPr>
              <a:t>Comparison between related papers</a:t>
            </a:r>
            <a:endParaRPr dirty="0"/>
          </a:p>
          <a:p>
            <a:pPr marL="590550" indent="-514350">
              <a:buClr>
                <a:srgbClr val="3333CC"/>
              </a:buClr>
              <a:buSzPct val="100000"/>
              <a:buFont typeface="+mj-lt"/>
              <a:buAutoNum type="arabicPeriod"/>
            </a:pPr>
            <a:r>
              <a:rPr lang="en-US" dirty="0">
                <a:sym typeface="Arial"/>
              </a:rPr>
              <a:t>Comparison between similar systems </a:t>
            </a:r>
            <a:endParaRPr dirty="0">
              <a:sym typeface="Arial"/>
            </a:endParaRPr>
          </a:p>
          <a:p>
            <a:pPr marL="590550" indent="-514350">
              <a:buClr>
                <a:srgbClr val="3333CC"/>
              </a:buClr>
              <a:buSzPct val="100000"/>
              <a:buFont typeface="+mj-lt"/>
              <a:buAutoNum type="arabicPeriod"/>
            </a:pPr>
            <a:r>
              <a:rPr lang="en-US" dirty="0">
                <a:ln w="0"/>
                <a:solidFill>
                  <a:schemeClr val="accent1"/>
                </a:solidFill>
                <a:effectLst>
                  <a:outerShdw blurRad="38100" dist="25400" dir="5400000" algn="ctr" rotWithShape="0">
                    <a:srgbClr val="6E747A">
                      <a:alpha val="43000"/>
                    </a:srgbClr>
                  </a:outerShdw>
                </a:effectLst>
                <a:sym typeface="Arial"/>
              </a:rPr>
              <a:t>Possible extensions to current solutions</a:t>
            </a:r>
            <a:endParaRPr dirty="0">
              <a:ln w="0"/>
              <a:solidFill>
                <a:schemeClr val="accent1"/>
              </a:solidFill>
              <a:effectLst>
                <a:outerShdw blurRad="38100" dist="25400" dir="5400000" algn="ctr" rotWithShape="0">
                  <a:srgbClr val="6E747A">
                    <a:alpha val="43000"/>
                  </a:srgbClr>
                </a:outerShdw>
              </a:effectLst>
              <a:sym typeface="Arial"/>
            </a:endParaRPr>
          </a:p>
          <a:p>
            <a:pPr marL="590550" indent="-514350">
              <a:buClr>
                <a:srgbClr val="3333CC"/>
              </a:buClr>
              <a:buSzPct val="100000"/>
              <a:buFont typeface="+mj-lt"/>
              <a:buAutoNum type="arabicPeriod"/>
            </a:pPr>
            <a:r>
              <a:rPr lang="en-US" dirty="0">
                <a:sym typeface="Arial"/>
              </a:rPr>
              <a:t>Scope of work</a:t>
            </a:r>
            <a:endParaRPr dirty="0">
              <a:sym typeface="Arial"/>
            </a:endParaRPr>
          </a:p>
          <a:p>
            <a:pPr marL="590550" indent="-514350">
              <a:buClr>
                <a:srgbClr val="3333CC"/>
              </a:buClr>
              <a:buSzPct val="100000"/>
              <a:buFont typeface="+mj-lt"/>
              <a:buAutoNum type="arabicPeriod"/>
            </a:pPr>
            <a:r>
              <a:rPr lang="en-US" dirty="0">
                <a:sym typeface="Arial"/>
              </a:rPr>
              <a:t>Project plan</a:t>
            </a:r>
            <a:endParaRPr dirty="0"/>
          </a:p>
          <a:p>
            <a:pPr marL="590550" indent="-514350">
              <a:buClr>
                <a:srgbClr val="3333CC"/>
              </a:buClr>
              <a:buSzPct val="100000"/>
              <a:buFont typeface="+mj-lt"/>
              <a:buAutoNum type="arabicPeriod"/>
            </a:pPr>
            <a:r>
              <a:rPr lang="en-US" dirty="0">
                <a:sym typeface="Arial"/>
              </a:rPr>
              <a:t>Tools and environment </a:t>
            </a:r>
          </a:p>
          <a:p>
            <a:pPr marL="590550" indent="-514350">
              <a:buClr>
                <a:srgbClr val="3333CC"/>
              </a:buClr>
              <a:buSzPct val="100000"/>
              <a:buFont typeface="+mj-lt"/>
              <a:buAutoNum type="arabicPeriod"/>
            </a:pPr>
            <a:r>
              <a:rPr lang="en-US" dirty="0">
                <a:sym typeface="Arial"/>
              </a:rPr>
              <a:t>Overview of environment and data</a:t>
            </a:r>
          </a:p>
          <a:p>
            <a:pPr marL="590550" indent="-514350">
              <a:buClr>
                <a:srgbClr val="3333CC"/>
              </a:buClr>
              <a:buSzPct val="100000"/>
              <a:buFont typeface="+mj-lt"/>
              <a:buAutoNum type="arabicPeriod"/>
            </a:pPr>
            <a:r>
              <a:rPr lang="en-US" dirty="0">
                <a:sym typeface="Arial"/>
              </a:rPr>
              <a:t>Experiments design</a:t>
            </a:r>
          </a:p>
          <a:p>
            <a:pPr marL="590550" indent="-514350">
              <a:buClr>
                <a:srgbClr val="3333CC"/>
              </a:buClr>
              <a:buSzPct val="100000"/>
              <a:buFont typeface="+mj-lt"/>
              <a:buAutoNum type="arabicPeriod"/>
            </a:pPr>
            <a:r>
              <a:rPr lang="en-US" dirty="0">
                <a:sym typeface="Arial"/>
              </a:rPr>
              <a:t>Result of experiments</a:t>
            </a:r>
          </a:p>
          <a:p>
            <a:pPr marL="590550" indent="-514350">
              <a:buClr>
                <a:srgbClr val="3333CC"/>
              </a:buClr>
              <a:buSzPct val="100000"/>
              <a:buFont typeface="+mj-lt"/>
              <a:buAutoNum type="arabicPeriod"/>
            </a:pPr>
            <a:r>
              <a:rPr lang="en-US" dirty="0">
                <a:sym typeface="Arial"/>
              </a:rPr>
              <a:t>Mobile implementation </a:t>
            </a:r>
          </a:p>
          <a:p>
            <a:pPr marL="590550" indent="-514350">
              <a:buClr>
                <a:srgbClr val="3333CC"/>
              </a:buClr>
              <a:buSzPct val="100000"/>
              <a:buFont typeface="+mj-lt"/>
              <a:buAutoNum type="arabicPeriod"/>
            </a:pPr>
            <a:r>
              <a:rPr lang="en-US" dirty="0"/>
              <a:t>Prototype implementation</a:t>
            </a:r>
          </a:p>
          <a:p>
            <a:pPr marL="590550" indent="-514350">
              <a:buClr>
                <a:srgbClr val="3333CC"/>
              </a:buClr>
              <a:buSzPct val="100000"/>
              <a:buFont typeface="+mj-lt"/>
              <a:buAutoNum type="arabicPeriod"/>
            </a:pPr>
            <a:r>
              <a:rPr lang="en-US" dirty="0">
                <a:sym typeface="Arial"/>
              </a:rPr>
              <a:t>Conclusion</a:t>
            </a:r>
            <a:endParaRPr lang="en-US" dirty="0"/>
          </a:p>
          <a:p>
            <a:pPr marL="590550" indent="-514350">
              <a:buClr>
                <a:srgbClr val="3333CC"/>
              </a:buClr>
              <a:buSzPct val="100000"/>
              <a:buFont typeface="+mj-lt"/>
              <a:buAutoNum type="arabicPeriod"/>
            </a:pPr>
            <a:r>
              <a:rPr lang="en-US" dirty="0">
                <a:sym typeface="Arial"/>
              </a:rPr>
              <a:t>Future work </a:t>
            </a:r>
            <a:endParaRPr lang="en-US" dirty="0"/>
          </a:p>
        </p:txBody>
      </p:sp>
    </p:spTree>
    <p:extLst>
      <p:ext uri="{BB962C8B-B14F-4D97-AF65-F5344CB8AC3E}">
        <p14:creationId xmlns:p14="http://schemas.microsoft.com/office/powerpoint/2010/main" val="268416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CEDF7-B318-62E0-285A-44CE8FFE05FF}"/>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B20D1F6-61C0-ED8A-6305-3E33CDD61763}"/>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0EBDE8D9-C0CD-BFD2-17A1-A0C1099FFC4D}"/>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621EAF0B-BDC9-1C9D-95E6-DA1F4B5BF9A3}"/>
              </a:ext>
            </a:extLst>
          </p:cNvPr>
          <p:cNvSpPr>
            <a:spLocks noGrp="1"/>
          </p:cNvSpPr>
          <p:nvPr>
            <p:ph type="sldNum" sz="quarter" idx="12"/>
          </p:nvPr>
        </p:nvSpPr>
        <p:spPr/>
        <p:txBody>
          <a:bodyPr/>
          <a:lstStyle/>
          <a:p>
            <a:fld id="{73B850FF-6169-4056-8077-06FFA93A5366}" type="slidenum">
              <a:rPr lang="en-US" smtClean="0"/>
              <a:t>45</a:t>
            </a:fld>
            <a:endParaRPr lang="en-US" dirty="0"/>
          </a:p>
        </p:txBody>
      </p:sp>
      <p:sp>
        <p:nvSpPr>
          <p:cNvPr id="5" name="Google Shape;875;p93">
            <a:extLst>
              <a:ext uri="{FF2B5EF4-FFF2-40B4-BE49-F238E27FC236}">
                <a16:creationId xmlns:a16="http://schemas.microsoft.com/office/drawing/2014/main" id="{61AD5D70-2428-8C0A-C76D-60DF19152849}"/>
              </a:ext>
            </a:extLst>
          </p:cNvPr>
          <p:cNvSpPr txBox="1">
            <a:spLocks/>
          </p:cNvSpPr>
          <p:nvPr/>
        </p:nvSpPr>
        <p:spPr>
          <a:xfrm>
            <a:off x="291682" y="462400"/>
            <a:ext cx="11358000" cy="763500"/>
          </a:xfrm>
          <a:prstGeom prst="rect">
            <a:avLst/>
          </a:prstGeom>
        </p:spPr>
        <p:txBody>
          <a:bodyPr vert="horz" lIns="91440" tIns="45720" rIns="91440" bIns="45720" rtlCol="0" anchor="ctr">
            <a:no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sz="3600" b="1" dirty="0">
                <a:sym typeface="Arial"/>
              </a:rPr>
              <a:t>5. Possible extensions to current solutions</a:t>
            </a:r>
            <a:endParaRPr lang="en-US" sz="3600" b="1" dirty="0"/>
          </a:p>
        </p:txBody>
      </p:sp>
      <p:sp>
        <p:nvSpPr>
          <p:cNvPr id="6" name="Google Shape;876;p93">
            <a:extLst>
              <a:ext uri="{FF2B5EF4-FFF2-40B4-BE49-F238E27FC236}">
                <a16:creationId xmlns:a16="http://schemas.microsoft.com/office/drawing/2014/main" id="{74A97D05-94B5-6788-5F98-0EC2A95F5D44}"/>
              </a:ext>
            </a:extLst>
          </p:cNvPr>
          <p:cNvSpPr txBox="1">
            <a:spLocks/>
          </p:cNvSpPr>
          <p:nvPr/>
        </p:nvSpPr>
        <p:spPr>
          <a:xfrm>
            <a:off x="417059" y="1536621"/>
            <a:ext cx="11358000" cy="4555200"/>
          </a:xfrm>
          <a:prstGeom prst="rect">
            <a:avLst/>
          </a:prstGeom>
        </p:spPr>
        <p:txBody>
          <a:bodyPr vert="horz" lIns="91440" tIns="45720" rIns="91440" bIns="45720" rtlCol="0">
            <a:normAutofit lnSpcReduction="10000"/>
          </a:bodyPr>
          <a:lstStyle>
            <a:lvl1pPr indent="0">
              <a:lnSpc>
                <a:spcPct val="110000"/>
              </a:lnSpc>
              <a:spcBef>
                <a:spcPts val="1000"/>
              </a:spcBef>
              <a:buClr>
                <a:schemeClr val="accent5"/>
              </a:buClr>
              <a:buFont typeface="Avenir Next LT Pro" panose="020B0504020202020204" pitchFamily="34" charset="0"/>
              <a:buNone/>
              <a:defRPr sz="2800" b="1">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Calibri"/>
              </a:rPr>
              <a:t>After a thorough review of the tables, we concluded that:</a:t>
            </a:r>
            <a:endParaRPr lang="en-US" dirty="0"/>
          </a:p>
          <a:p>
            <a:endParaRPr lang="en-US" b="0" dirty="0">
              <a:sym typeface="Calibri"/>
            </a:endParaRPr>
          </a:p>
          <a:p>
            <a:pPr algn="just"/>
            <a:r>
              <a:rPr lang="en-US" b="0" dirty="0">
                <a:sym typeface="Calibri"/>
              </a:rPr>
              <a:t>1. No implemented open-source system provides adequate documentation explaining the technologies or methods used.</a:t>
            </a:r>
            <a:endParaRPr lang="ar-EG" b="0" dirty="0">
              <a:sym typeface="Calibri"/>
            </a:endParaRPr>
          </a:p>
          <a:p>
            <a:pPr algn="just"/>
            <a:r>
              <a:rPr lang="en-US" b="0" dirty="0">
                <a:sym typeface="Calibri"/>
              </a:rPr>
              <a:t>2. Only one of the existing papers address the Egyptian context, and the latest project report </a:t>
            </a:r>
            <a:r>
              <a:rPr lang="en-US" b="0" dirty="0">
                <a:sym typeface="Calibri"/>
                <a:hlinkClick r:id="rId2" action="ppaction://hlinksldjump"/>
              </a:rPr>
              <a:t>[2, 2022] </a:t>
            </a:r>
            <a:r>
              <a:rPr lang="en-US" b="0" dirty="0">
                <a:sym typeface="Calibri"/>
              </a:rPr>
              <a:t>fails to document the entire case.</a:t>
            </a:r>
            <a:endParaRPr lang="en-US" b="0" dirty="0"/>
          </a:p>
          <a:p>
            <a:pPr algn="just"/>
            <a:r>
              <a:rPr lang="en-US" b="0" dirty="0">
                <a:sym typeface="Calibri"/>
              </a:rPr>
              <a:t>3. We need to train a traffic optimization model. Most related work relies on simulations because they are cost-effective and suitable for training purposes.</a:t>
            </a:r>
            <a:endParaRPr lang="en-US" b="0" dirty="0"/>
          </a:p>
          <a:p>
            <a:endParaRPr lang="en-US" dirty="0"/>
          </a:p>
        </p:txBody>
      </p:sp>
      <p:cxnSp>
        <p:nvCxnSpPr>
          <p:cNvPr id="7" name="Google Shape;878;p93">
            <a:extLst>
              <a:ext uri="{FF2B5EF4-FFF2-40B4-BE49-F238E27FC236}">
                <a16:creationId xmlns:a16="http://schemas.microsoft.com/office/drawing/2014/main" id="{35D1EB16-C420-4A8F-8CD8-3EA8B40FA588}"/>
              </a:ext>
            </a:extLst>
          </p:cNvPr>
          <p:cNvCxnSpPr/>
          <p:nvPr/>
        </p:nvCxnSpPr>
        <p:spPr>
          <a:xfrm>
            <a:off x="36079" y="1448733"/>
            <a:ext cx="122109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404567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FB7C6-54E5-40CF-84DD-C55468C0AE7B}"/>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A4698F54-A0DE-6503-5648-3FF2A433184A}"/>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56BE2621-85EC-5BD4-E12C-8BA3E90E5A7A}"/>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A23A7643-90B1-10A4-1941-B8ABB967A7A1}"/>
              </a:ext>
            </a:extLst>
          </p:cNvPr>
          <p:cNvSpPr>
            <a:spLocks noGrp="1"/>
          </p:cNvSpPr>
          <p:nvPr>
            <p:ph type="sldNum" sz="quarter" idx="12"/>
          </p:nvPr>
        </p:nvSpPr>
        <p:spPr/>
        <p:txBody>
          <a:bodyPr/>
          <a:lstStyle/>
          <a:p>
            <a:fld id="{73B850FF-6169-4056-8077-06FFA93A5366}" type="slidenum">
              <a:rPr lang="en-US" smtClean="0"/>
              <a:t>46</a:t>
            </a:fld>
            <a:endParaRPr lang="en-US" dirty="0"/>
          </a:p>
        </p:txBody>
      </p:sp>
      <p:sp>
        <p:nvSpPr>
          <p:cNvPr id="5" name="Google Shape;884;p105">
            <a:extLst>
              <a:ext uri="{FF2B5EF4-FFF2-40B4-BE49-F238E27FC236}">
                <a16:creationId xmlns:a16="http://schemas.microsoft.com/office/drawing/2014/main" id="{0214362B-99DB-3640-11A9-CAB6DBF72FF1}"/>
              </a:ext>
            </a:extLst>
          </p:cNvPr>
          <p:cNvSpPr txBox="1">
            <a:spLocks/>
          </p:cNvSpPr>
          <p:nvPr/>
        </p:nvSpPr>
        <p:spPr>
          <a:xfrm>
            <a:off x="291682" y="462400"/>
            <a:ext cx="11358000" cy="763500"/>
          </a:xfrm>
          <a:prstGeom prst="rect">
            <a:avLst/>
          </a:prstGeom>
        </p:spPr>
        <p:txBody>
          <a:bodyPr vert="horz" lIns="91440" tIns="45720" rIns="91440" bIns="45720" rtlCol="0" anchor="ctr">
            <a:noAutofit/>
          </a:bodyPr>
          <a:lstStyle>
            <a:defPPr>
              <a:defRPr lang="en-US"/>
            </a:defPPr>
            <a:lvl1pPr>
              <a:lnSpc>
                <a:spcPct val="100000"/>
              </a:lnSpc>
              <a:spcBef>
                <a:spcPct val="0"/>
              </a:spcBef>
              <a:buNone/>
              <a:defRPr sz="4000">
                <a:solidFill>
                  <a:schemeClr val="tx2"/>
                </a:solidFill>
                <a:latin typeface="+mj-lt"/>
                <a:ea typeface="+mj-ea"/>
                <a:cs typeface="+mj-cs"/>
              </a:defRPr>
            </a:lvl1pPr>
          </a:lstStyle>
          <a:p>
            <a:r>
              <a:rPr lang="en-US" sz="3600" b="1" dirty="0">
                <a:sym typeface="Arial"/>
              </a:rPr>
              <a:t>5. Possible extensions to current solutions</a:t>
            </a:r>
            <a:endParaRPr lang="en-US" sz="3600" b="1" dirty="0"/>
          </a:p>
        </p:txBody>
      </p:sp>
      <p:sp>
        <p:nvSpPr>
          <p:cNvPr id="6" name="Google Shape;885;p105">
            <a:extLst>
              <a:ext uri="{FF2B5EF4-FFF2-40B4-BE49-F238E27FC236}">
                <a16:creationId xmlns:a16="http://schemas.microsoft.com/office/drawing/2014/main" id="{B05E3E1B-A214-B35B-7779-06C19DE69798}"/>
              </a:ext>
            </a:extLst>
          </p:cNvPr>
          <p:cNvSpPr txBox="1">
            <a:spLocks/>
          </p:cNvSpPr>
          <p:nvPr/>
        </p:nvSpPr>
        <p:spPr>
          <a:xfrm>
            <a:off x="417059" y="1536621"/>
            <a:ext cx="11358000" cy="4555200"/>
          </a:xfrm>
          <a:prstGeom prst="rect">
            <a:avLst/>
          </a:prstGeom>
        </p:spPr>
        <p:txBody>
          <a:bodyPr vert="horz" lIns="91440" tIns="45720" rIns="91440" bIns="45720" rtlCol="0">
            <a:normAutofit/>
          </a:bodyPr>
          <a:lstStyle>
            <a:defPPr>
              <a:defRPr lang="en-US"/>
            </a:defPPr>
            <a:lvl1pPr indent="0">
              <a:lnSpc>
                <a:spcPct val="110000"/>
              </a:lnSpc>
              <a:spcBef>
                <a:spcPts val="1000"/>
              </a:spcBef>
              <a:buClr>
                <a:schemeClr val="accent5"/>
              </a:buClr>
              <a:buFont typeface="Avenir Next LT Pro" panose="020B0504020202020204" pitchFamily="34" charset="0"/>
              <a:buNone/>
              <a:defRPr sz="2800" b="1">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just"/>
            <a:r>
              <a:rPr lang="en-US" b="0" dirty="0">
                <a:sym typeface="Arial"/>
              </a:rPr>
              <a:t>4.	The system's simulation should include key factors such as line length and traffic flow, which are commonly considered in similar systems. Additionally, elements like pedestrian presence, weather conditions, and time of day should be incorporated to enhance the model's accuracy.</a:t>
            </a:r>
          </a:p>
          <a:p>
            <a:pPr algn="just"/>
            <a:r>
              <a:rPr lang="en-US" b="0" dirty="0">
                <a:sym typeface="Arial"/>
              </a:rPr>
              <a:t>5.	The primary focus of the system should be minimizing traffic delays and ensuring fairness among vehicles. In some cases, energy consumption can be directly considered as an optimization factor.</a:t>
            </a:r>
          </a:p>
        </p:txBody>
      </p:sp>
      <p:cxnSp>
        <p:nvCxnSpPr>
          <p:cNvPr id="7" name="Google Shape;887;p105">
            <a:extLst>
              <a:ext uri="{FF2B5EF4-FFF2-40B4-BE49-F238E27FC236}">
                <a16:creationId xmlns:a16="http://schemas.microsoft.com/office/drawing/2014/main" id="{819DB23B-960B-FE64-FC50-EC074B94ED44}"/>
              </a:ext>
            </a:extLst>
          </p:cNvPr>
          <p:cNvCxnSpPr/>
          <p:nvPr/>
        </p:nvCxnSpPr>
        <p:spPr>
          <a:xfrm>
            <a:off x="36079" y="1448733"/>
            <a:ext cx="122109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415875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5DDDF-3097-0D09-2893-D1D2D854AF86}"/>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C157591E-FFCC-66F4-9252-FAB327DBCF3E}"/>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907036CA-5873-D6CE-55F2-2E6E27B7AD54}"/>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4E4B13F7-0B67-2078-DA3E-51C12463D523}"/>
              </a:ext>
            </a:extLst>
          </p:cNvPr>
          <p:cNvSpPr>
            <a:spLocks noGrp="1"/>
          </p:cNvSpPr>
          <p:nvPr>
            <p:ph type="sldNum" sz="quarter" idx="12"/>
          </p:nvPr>
        </p:nvSpPr>
        <p:spPr/>
        <p:txBody>
          <a:bodyPr/>
          <a:lstStyle/>
          <a:p>
            <a:fld id="{73B850FF-6169-4056-8077-06FFA93A5366}" type="slidenum">
              <a:rPr lang="en-US" smtClean="0"/>
              <a:t>47</a:t>
            </a:fld>
            <a:endParaRPr lang="en-US" dirty="0"/>
          </a:p>
        </p:txBody>
      </p:sp>
      <p:sp>
        <p:nvSpPr>
          <p:cNvPr id="5" name="Google Shape;893;p122">
            <a:extLst>
              <a:ext uri="{FF2B5EF4-FFF2-40B4-BE49-F238E27FC236}">
                <a16:creationId xmlns:a16="http://schemas.microsoft.com/office/drawing/2014/main" id="{3E668168-DDA9-74A4-EB5A-4DB073A2AF08}"/>
              </a:ext>
            </a:extLst>
          </p:cNvPr>
          <p:cNvSpPr txBox="1">
            <a:spLocks noGrp="1"/>
          </p:cNvSpPr>
          <p:nvPr/>
        </p:nvSpPr>
        <p:spPr>
          <a:xfrm>
            <a:off x="354311" y="614289"/>
            <a:ext cx="11358000" cy="763500"/>
          </a:xfrm>
          <a:prstGeom prst="rect">
            <a:avLst/>
          </a:prstGeom>
        </p:spPr>
        <p:txBody>
          <a:bodyPr vert="horz" lIns="91440" tIns="45720" rIns="91440" bIns="45720" rtlCol="0" anchor="ctr">
            <a:noAutofit/>
          </a:bodyPr>
          <a:lstStyle>
            <a:defPPr>
              <a:defRPr lang="en-US"/>
            </a:defPPr>
            <a:lvl1pPr>
              <a:lnSpc>
                <a:spcPct val="100000"/>
              </a:lnSpc>
              <a:spcBef>
                <a:spcPct val="0"/>
              </a:spcBef>
              <a:buNone/>
              <a:defRPr sz="4000">
                <a:solidFill>
                  <a:schemeClr val="tx2"/>
                </a:solidFill>
                <a:latin typeface="+mj-lt"/>
                <a:ea typeface="+mj-ea"/>
                <a:cs typeface="+mj-cs"/>
              </a:defRPr>
            </a:lvl1pPr>
            <a:lvl2pPr marR="0" lvl="1" algn="l" rtl="0">
              <a:lnSpc>
                <a:spcPct val="100000"/>
              </a:lnSpc>
              <a:spcBef>
                <a:spcPts val="0"/>
              </a:spcBef>
              <a:spcAft>
                <a:spcPts val="0"/>
              </a:spcAft>
              <a:buClr>
                <a:srgbClr val="000000"/>
              </a:buClr>
              <a:buSzPts val="36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1800" b="0" i="0" u="none" strike="noStrike" cap="none">
                <a:solidFill>
                  <a:srgbClr val="000000"/>
                </a:solidFill>
                <a:latin typeface="Arial"/>
                <a:ea typeface="Arial"/>
                <a:cs typeface="Arial"/>
                <a:sym typeface="Arial"/>
              </a:defRPr>
            </a:lvl9pPr>
          </a:lstStyle>
          <a:p>
            <a:r>
              <a:rPr lang="en-US" sz="3600" b="1" dirty="0">
                <a:sym typeface="Arial"/>
              </a:rPr>
              <a:t>5. Possible extensions to current solutions</a:t>
            </a:r>
            <a:endParaRPr lang="en-US" sz="3600" b="1" dirty="0"/>
          </a:p>
        </p:txBody>
      </p:sp>
      <p:sp>
        <p:nvSpPr>
          <p:cNvPr id="6" name="Google Shape;894;p122">
            <a:extLst>
              <a:ext uri="{FF2B5EF4-FFF2-40B4-BE49-F238E27FC236}">
                <a16:creationId xmlns:a16="http://schemas.microsoft.com/office/drawing/2014/main" id="{941B4121-F799-866C-E598-236E6810E5AD}"/>
              </a:ext>
            </a:extLst>
          </p:cNvPr>
          <p:cNvSpPr txBox="1">
            <a:spLocks noGrp="1"/>
          </p:cNvSpPr>
          <p:nvPr/>
        </p:nvSpPr>
        <p:spPr>
          <a:xfrm>
            <a:off x="479688" y="1688510"/>
            <a:ext cx="11358000" cy="4555200"/>
          </a:xfrm>
          <a:prstGeom prst="rect">
            <a:avLst/>
          </a:prstGeom>
        </p:spPr>
        <p:txBody>
          <a:bodyPr vert="horz" lIns="91440" tIns="45720" rIns="91440" bIns="45720" rtlCol="0">
            <a:normAutofit fontScale="92500" lnSpcReduction="20000"/>
          </a:bodyPr>
          <a:lstStyle>
            <a:defPPr>
              <a:defRPr lang="en-US"/>
            </a:defPPr>
            <a:lvl1pPr indent="0">
              <a:lnSpc>
                <a:spcPct val="110000"/>
              </a:lnSpc>
              <a:spcBef>
                <a:spcPts val="1000"/>
              </a:spcBef>
              <a:buClr>
                <a:schemeClr val="accent5"/>
              </a:buClr>
              <a:buFont typeface="Avenir Next LT Pro" panose="020B0504020202020204" pitchFamily="34" charset="0"/>
              <a:buNone/>
              <a:defRPr sz="2800" b="0">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Calibri"/>
              </a:rPr>
              <a:t>6.	In the latest related work on traffic optimization, reinforcement learning (RL) is used, yielding better results compared to traditional machine learning (ML).</a:t>
            </a:r>
          </a:p>
          <a:p>
            <a:r>
              <a:rPr lang="en-US" dirty="0">
                <a:sym typeface="Calibri"/>
              </a:rPr>
              <a:t>7.	Recent research also attempts to consider state temporal and spatial information, consider nearby intersections (by using GAT, LSTM), and optimize the model as much as possible </a:t>
            </a:r>
            <a:r>
              <a:rPr lang="en-US" dirty="0">
                <a:sym typeface="Calibri"/>
                <a:hlinkClick r:id="rId2" action="ppaction://hlinksldjump"/>
              </a:rPr>
              <a:t>[1, 2024]</a:t>
            </a:r>
            <a:r>
              <a:rPr lang="ar-EG" dirty="0">
                <a:sym typeface="Calibri"/>
                <a:hlinkClick r:id="rId2" action="ppaction://hlinksldjump"/>
              </a:rPr>
              <a:t> </a:t>
            </a:r>
            <a:r>
              <a:rPr lang="en-US" dirty="0">
                <a:sym typeface="Calibri"/>
              </a:rPr>
              <a:t>,</a:t>
            </a:r>
            <a:r>
              <a:rPr lang="ar-EG" dirty="0">
                <a:sym typeface="Calibri"/>
              </a:rPr>
              <a:t> </a:t>
            </a:r>
            <a:r>
              <a:rPr lang="en-US" dirty="0">
                <a:sym typeface="Calibri"/>
                <a:hlinkClick r:id="rId3" action="ppaction://hlinksldjump"/>
              </a:rPr>
              <a:t>[19, 2023]</a:t>
            </a:r>
            <a:r>
              <a:rPr lang="ar-EG" dirty="0">
                <a:sym typeface="Calibri"/>
              </a:rPr>
              <a:t> </a:t>
            </a:r>
            <a:r>
              <a:rPr lang="en-US" dirty="0">
                <a:sym typeface="Calibri"/>
                <a:hlinkClick r:id="rId3" action="ppaction://hlinksldjump"/>
              </a:rPr>
              <a:t>,</a:t>
            </a:r>
            <a:r>
              <a:rPr lang="ar-EG" dirty="0">
                <a:sym typeface="Calibri"/>
                <a:hlinkClick r:id="rId3" action="ppaction://hlinksldjump"/>
              </a:rPr>
              <a:t> </a:t>
            </a:r>
            <a:r>
              <a:rPr lang="en-US" dirty="0">
                <a:sym typeface="Calibri"/>
                <a:hlinkClick r:id="rId3" action="ppaction://hlinksldjump"/>
              </a:rPr>
              <a:t>[20, 2024]</a:t>
            </a:r>
            <a:r>
              <a:rPr lang="ar-EG" dirty="0">
                <a:sym typeface="Calibri"/>
                <a:hlinkClick r:id="rId3" action="ppaction://hlinksldjump"/>
              </a:rPr>
              <a:t> </a:t>
            </a:r>
            <a:r>
              <a:rPr lang="en-US" dirty="0">
                <a:sym typeface="Calibri"/>
              </a:rPr>
              <a:t>,</a:t>
            </a:r>
            <a:r>
              <a:rPr lang="ar-EG" dirty="0">
                <a:sym typeface="Calibri"/>
              </a:rPr>
              <a:t> </a:t>
            </a:r>
            <a:r>
              <a:rPr lang="en-US" dirty="0">
                <a:sym typeface="Calibri"/>
                <a:hlinkClick r:id="rId3" action="ppaction://hlinksldjump"/>
              </a:rPr>
              <a:t>[21, 2021].</a:t>
            </a:r>
            <a:endParaRPr lang="en-US" dirty="0">
              <a:sym typeface="Calibri"/>
            </a:endParaRPr>
          </a:p>
          <a:p>
            <a:r>
              <a:rPr lang="en-US" dirty="0">
                <a:sym typeface="Calibri"/>
              </a:rPr>
              <a:t>8.	Baseline modeling should involve using an available online model as a baseline, followed by performance improvements through customizing rewards, enhancing the model, training multiple models, or applying techniques such as grid search or Optuna. </a:t>
            </a:r>
          </a:p>
        </p:txBody>
      </p:sp>
      <p:cxnSp>
        <p:nvCxnSpPr>
          <p:cNvPr id="7" name="Google Shape;896;p122">
            <a:extLst>
              <a:ext uri="{FF2B5EF4-FFF2-40B4-BE49-F238E27FC236}">
                <a16:creationId xmlns:a16="http://schemas.microsoft.com/office/drawing/2014/main" id="{EBDB6BA6-0E53-27A3-9472-EC33F997CE6C}"/>
              </a:ext>
            </a:extLst>
          </p:cNvPr>
          <p:cNvCxnSpPr/>
          <p:nvPr/>
        </p:nvCxnSpPr>
        <p:spPr>
          <a:xfrm>
            <a:off x="98708" y="1600622"/>
            <a:ext cx="122109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132315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2CB0F-6054-8325-1755-680D86512F4C}"/>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EEF09386-60E6-5456-36AC-DDB7B64FAC30}"/>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3C612E18-61CA-65EF-7FC0-44E21A63963C}"/>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42C01CB4-FC96-EB07-7617-8198B2C42C78}"/>
              </a:ext>
            </a:extLst>
          </p:cNvPr>
          <p:cNvSpPr>
            <a:spLocks noGrp="1"/>
          </p:cNvSpPr>
          <p:nvPr>
            <p:ph type="sldNum" sz="quarter" idx="12"/>
          </p:nvPr>
        </p:nvSpPr>
        <p:spPr/>
        <p:txBody>
          <a:bodyPr/>
          <a:lstStyle/>
          <a:p>
            <a:fld id="{73B850FF-6169-4056-8077-06FFA93A5366}" type="slidenum">
              <a:rPr lang="en-US" smtClean="0"/>
              <a:t>48</a:t>
            </a:fld>
            <a:endParaRPr lang="en-US" dirty="0"/>
          </a:p>
        </p:txBody>
      </p:sp>
      <p:sp>
        <p:nvSpPr>
          <p:cNvPr id="5" name="Google Shape;902;p95">
            <a:extLst>
              <a:ext uri="{FF2B5EF4-FFF2-40B4-BE49-F238E27FC236}">
                <a16:creationId xmlns:a16="http://schemas.microsoft.com/office/drawing/2014/main" id="{2257864B-B1FF-E7F0-E307-CE65EDE49583}"/>
              </a:ext>
            </a:extLst>
          </p:cNvPr>
          <p:cNvSpPr txBox="1">
            <a:spLocks/>
          </p:cNvSpPr>
          <p:nvPr/>
        </p:nvSpPr>
        <p:spPr>
          <a:xfrm>
            <a:off x="291682" y="462400"/>
            <a:ext cx="11358000" cy="763500"/>
          </a:xfrm>
          <a:prstGeom prst="rect">
            <a:avLst/>
          </a:prstGeom>
        </p:spPr>
        <p:txBody>
          <a:bodyPr vert="horz" lIns="91440" tIns="45720" rIns="91440" bIns="45720" rtlCol="0" anchor="ctr">
            <a:noAutofit/>
          </a:bodyPr>
          <a:lstStyle>
            <a:defPPr>
              <a:defRPr lang="en-US"/>
            </a:defPPr>
            <a:lvl1pPr>
              <a:lnSpc>
                <a:spcPct val="100000"/>
              </a:lnSpc>
              <a:spcBef>
                <a:spcPct val="0"/>
              </a:spcBef>
              <a:buNone/>
              <a:defRPr sz="4000">
                <a:solidFill>
                  <a:schemeClr val="tx2"/>
                </a:solidFill>
                <a:latin typeface="+mj-lt"/>
                <a:ea typeface="+mj-ea"/>
                <a:cs typeface="+mj-cs"/>
              </a:defRPr>
            </a:lvl1pPr>
          </a:lstStyle>
          <a:p>
            <a:r>
              <a:rPr lang="en-US" sz="3600" b="1" dirty="0">
                <a:sym typeface="Arial"/>
              </a:rPr>
              <a:t>5. Possible extensions to current solutions</a:t>
            </a:r>
            <a:endParaRPr lang="en-US" sz="3600" b="1" dirty="0"/>
          </a:p>
        </p:txBody>
      </p:sp>
      <p:sp>
        <p:nvSpPr>
          <p:cNvPr id="6" name="Google Shape;903;p95">
            <a:extLst>
              <a:ext uri="{FF2B5EF4-FFF2-40B4-BE49-F238E27FC236}">
                <a16:creationId xmlns:a16="http://schemas.microsoft.com/office/drawing/2014/main" id="{F08A44B3-A3EB-1708-CEF6-BE98875A731E}"/>
              </a:ext>
            </a:extLst>
          </p:cNvPr>
          <p:cNvSpPr txBox="1">
            <a:spLocks/>
          </p:cNvSpPr>
          <p:nvPr/>
        </p:nvSpPr>
        <p:spPr>
          <a:xfrm>
            <a:off x="417000" y="1448733"/>
            <a:ext cx="11358000" cy="4773998"/>
          </a:xfrm>
          <a:prstGeom prst="rect">
            <a:avLst/>
          </a:prstGeom>
        </p:spPr>
        <p:txBody>
          <a:bodyPr vert="horz" lIns="91440" tIns="45720" rIns="91440" bIns="45720" rtlCol="0">
            <a:normAutofit fontScale="92500" lnSpcReduction="10000"/>
          </a:bodyPr>
          <a:lstStyle>
            <a:defPPr>
              <a:defRPr lang="en-US"/>
            </a:defPPr>
            <a:lvl1pPr indent="0">
              <a:lnSpc>
                <a:spcPct val="110000"/>
              </a:lnSpc>
              <a:spcBef>
                <a:spcPts val="1000"/>
              </a:spcBef>
              <a:buClr>
                <a:schemeClr val="accent5"/>
              </a:buClr>
              <a:buFont typeface="Avenir Next LT Pro" panose="020B0504020202020204" pitchFamily="34" charset="0"/>
              <a:buNone/>
              <a:defRPr sz="2800" b="0">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9.	Deploying the system in real-world IoT environments is essential. Common traffic monitoring sensors, including cameras, inductive loops, and weather sensors, should be utilized when environmental conditions are considered.</a:t>
            </a:r>
          </a:p>
          <a:p>
            <a:r>
              <a:rPr lang="en-US" dirty="0"/>
              <a:t>10.	The system should be designed to be interactive, allowing user feedback to be provided for continuous improvement. Additionally, relevant updates and alerts should be sent to users.</a:t>
            </a:r>
          </a:p>
          <a:p>
            <a:r>
              <a:rPr lang="en-US" dirty="0"/>
              <a:t>11.	Continuous refinement should be conducted by leveraging real-world data collected after deployment, enabling the system to adapt to changes such as government road improvements or the deterioration of road conditions due to factors like rain.</a:t>
            </a:r>
          </a:p>
        </p:txBody>
      </p:sp>
      <p:cxnSp>
        <p:nvCxnSpPr>
          <p:cNvPr id="7" name="Google Shape;905;p95">
            <a:extLst>
              <a:ext uri="{FF2B5EF4-FFF2-40B4-BE49-F238E27FC236}">
                <a16:creationId xmlns:a16="http://schemas.microsoft.com/office/drawing/2014/main" id="{EFE7074C-9584-1F8B-8CA0-B9FBE6257F74}"/>
              </a:ext>
            </a:extLst>
          </p:cNvPr>
          <p:cNvCxnSpPr/>
          <p:nvPr/>
        </p:nvCxnSpPr>
        <p:spPr>
          <a:xfrm>
            <a:off x="36079" y="1448733"/>
            <a:ext cx="122109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91940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071F4-6147-8816-C148-ADF9B5FD6770}"/>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3F03AD3F-6976-CC7D-B2DD-F25553244660}"/>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D98A1A46-315E-EBC4-1365-A1860D37A867}"/>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D0571151-A798-C7C3-498B-89C3BBDA8E44}"/>
              </a:ext>
            </a:extLst>
          </p:cNvPr>
          <p:cNvSpPr>
            <a:spLocks noGrp="1"/>
          </p:cNvSpPr>
          <p:nvPr>
            <p:ph type="sldNum" sz="quarter" idx="12"/>
          </p:nvPr>
        </p:nvSpPr>
        <p:spPr/>
        <p:txBody>
          <a:bodyPr/>
          <a:lstStyle/>
          <a:p>
            <a:fld id="{73B850FF-6169-4056-8077-06FFA93A5366}" type="slidenum">
              <a:rPr lang="en-US" smtClean="0"/>
              <a:t>49</a:t>
            </a:fld>
            <a:endParaRPr lang="en-US" dirty="0"/>
          </a:p>
        </p:txBody>
      </p:sp>
      <p:sp>
        <p:nvSpPr>
          <p:cNvPr id="5" name="Google Shape;911;p96">
            <a:extLst>
              <a:ext uri="{FF2B5EF4-FFF2-40B4-BE49-F238E27FC236}">
                <a16:creationId xmlns:a16="http://schemas.microsoft.com/office/drawing/2014/main" id="{377DF86F-FE8E-1660-C8DA-875590F46271}"/>
              </a:ext>
            </a:extLst>
          </p:cNvPr>
          <p:cNvSpPr txBox="1">
            <a:spLocks/>
          </p:cNvSpPr>
          <p:nvPr/>
        </p:nvSpPr>
        <p:spPr>
          <a:xfrm>
            <a:off x="291682" y="462400"/>
            <a:ext cx="11358000" cy="763500"/>
          </a:xfrm>
          <a:prstGeom prst="rect">
            <a:avLst/>
          </a:prstGeom>
        </p:spPr>
        <p:txBody>
          <a:bodyPr vert="horz" lIns="91440" tIns="45720" rIns="91440" bIns="45720" rtlCol="0" anchor="ctr">
            <a:noAutofit/>
          </a:bodyPr>
          <a:lstStyle>
            <a:defPPr>
              <a:defRPr lang="en-US"/>
            </a:defPPr>
            <a:lvl1pPr>
              <a:lnSpc>
                <a:spcPct val="100000"/>
              </a:lnSpc>
              <a:spcBef>
                <a:spcPct val="0"/>
              </a:spcBef>
              <a:buNone/>
              <a:defRPr sz="4000">
                <a:solidFill>
                  <a:schemeClr val="tx2"/>
                </a:solidFill>
                <a:latin typeface="+mj-lt"/>
                <a:ea typeface="+mj-ea"/>
                <a:cs typeface="+mj-cs"/>
              </a:defRPr>
            </a:lvl1pPr>
          </a:lstStyle>
          <a:p>
            <a:r>
              <a:rPr lang="en-US" sz="3600" b="1" dirty="0">
                <a:sym typeface="Arial"/>
              </a:rPr>
              <a:t>5. Possible extensions to current solutions</a:t>
            </a:r>
            <a:endParaRPr lang="en-US" sz="3600" b="1" dirty="0"/>
          </a:p>
        </p:txBody>
      </p:sp>
      <p:sp>
        <p:nvSpPr>
          <p:cNvPr id="6" name="Google Shape;912;p96">
            <a:extLst>
              <a:ext uri="{FF2B5EF4-FFF2-40B4-BE49-F238E27FC236}">
                <a16:creationId xmlns:a16="http://schemas.microsoft.com/office/drawing/2014/main" id="{CCC92586-77A5-D022-7B7E-4AC2A53F1406}"/>
              </a:ext>
            </a:extLst>
          </p:cNvPr>
          <p:cNvSpPr txBox="1">
            <a:spLocks/>
          </p:cNvSpPr>
          <p:nvPr/>
        </p:nvSpPr>
        <p:spPr>
          <a:xfrm>
            <a:off x="417059" y="1536621"/>
            <a:ext cx="11358000" cy="4555200"/>
          </a:xfrm>
          <a:prstGeom prst="rect">
            <a:avLst/>
          </a:prstGeom>
        </p:spPr>
        <p:txBody>
          <a:bodyPr vert="horz" lIns="91440" tIns="45720" rIns="91440" bIns="45720" rtlCol="0">
            <a:normAutofit fontScale="92500"/>
          </a:bodyPr>
          <a:lstStyle>
            <a:defPPr>
              <a:defRPr lang="en-US"/>
            </a:defPPr>
            <a:lvl1pPr indent="0">
              <a:lnSpc>
                <a:spcPct val="110000"/>
              </a:lnSpc>
              <a:spcBef>
                <a:spcPts val="1000"/>
              </a:spcBef>
              <a:buClr>
                <a:schemeClr val="accent5"/>
              </a:buClr>
              <a:buFont typeface="Avenir Next LT Pro" panose="020B0504020202020204" pitchFamily="34" charset="0"/>
              <a:buNone/>
              <a:defRPr sz="2800" b="0">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12.	Accidents must be handled effectively by ensuring road sections are halted when incidents occur to maintain safety </a:t>
            </a:r>
            <a:r>
              <a:rPr lang="en-US" dirty="0">
                <a:hlinkClick r:id="rId2" action="ppaction://hlinksldjump"/>
              </a:rPr>
              <a:t>[15]</a:t>
            </a:r>
            <a:r>
              <a:rPr lang="ar-EG" dirty="0">
                <a:hlinkClick r:id="rId2" action="ppaction://hlinksldjump"/>
              </a:rPr>
              <a:t> </a:t>
            </a:r>
            <a:r>
              <a:rPr lang="en-US" dirty="0"/>
              <a:t>,</a:t>
            </a:r>
            <a:r>
              <a:rPr lang="ar-EG" dirty="0"/>
              <a:t> </a:t>
            </a:r>
            <a:r>
              <a:rPr lang="en-US" dirty="0">
                <a:hlinkClick r:id="rId3" action="ppaction://hlinksldjump"/>
              </a:rPr>
              <a:t>[17]</a:t>
            </a:r>
            <a:r>
              <a:rPr lang="ar-EG" dirty="0">
                <a:hlinkClick r:id="rId3" action="ppaction://hlinksldjump"/>
              </a:rPr>
              <a:t> </a:t>
            </a:r>
            <a:r>
              <a:rPr lang="en-US" dirty="0"/>
              <a:t>,</a:t>
            </a:r>
            <a:r>
              <a:rPr lang="ar-EG" dirty="0"/>
              <a:t> </a:t>
            </a:r>
            <a:r>
              <a:rPr lang="en-US" dirty="0">
                <a:hlinkClick r:id="rId3" action="ppaction://hlinksldjump"/>
              </a:rPr>
              <a:t>[18].</a:t>
            </a:r>
            <a:endParaRPr lang="en-US" dirty="0"/>
          </a:p>
          <a:p>
            <a:r>
              <a:rPr lang="en-US" dirty="0"/>
              <a:t>13.	Traffic prediction capabilities should be integrated so that congestion can be anticipated and traffic flow optimized accordingly </a:t>
            </a:r>
            <a:r>
              <a:rPr lang="en-US" dirty="0">
                <a:hlinkClick r:id="rId2" action="ppaction://hlinksldjump"/>
              </a:rPr>
              <a:t>[15]</a:t>
            </a:r>
            <a:r>
              <a:rPr lang="ar-EG" dirty="0">
                <a:hlinkClick r:id="rId2" action="ppaction://hlinksldjump"/>
              </a:rPr>
              <a:t> </a:t>
            </a:r>
            <a:r>
              <a:rPr lang="en-US" dirty="0"/>
              <a:t>,</a:t>
            </a:r>
            <a:r>
              <a:rPr lang="ar-EG" dirty="0"/>
              <a:t> </a:t>
            </a:r>
            <a:r>
              <a:rPr lang="en-US" dirty="0">
                <a:hlinkClick r:id="rId3" action="ppaction://hlinksldjump"/>
              </a:rPr>
              <a:t>[17]</a:t>
            </a:r>
            <a:r>
              <a:rPr lang="ar-EG" dirty="0">
                <a:hlinkClick r:id="rId3" action="ppaction://hlinksldjump"/>
              </a:rPr>
              <a:t> </a:t>
            </a:r>
            <a:r>
              <a:rPr lang="en-US" dirty="0"/>
              <a:t>,</a:t>
            </a:r>
            <a:r>
              <a:rPr lang="ar-EG" dirty="0"/>
              <a:t> </a:t>
            </a:r>
            <a:r>
              <a:rPr lang="en-US" dirty="0">
                <a:hlinkClick r:id="rId3" action="ppaction://hlinksldjump"/>
              </a:rPr>
              <a:t>[18].</a:t>
            </a:r>
            <a:endParaRPr lang="en-US" dirty="0"/>
          </a:p>
          <a:p>
            <a:r>
              <a:rPr lang="en-US" dirty="0"/>
              <a:t>14.	Cybersecurity measures must be implemented to ensure system safety and compliance with cyber regulations </a:t>
            </a:r>
            <a:r>
              <a:rPr lang="en-US" dirty="0">
                <a:hlinkClick r:id="rId2" action="ppaction://hlinksldjump"/>
              </a:rPr>
              <a:t>[15]</a:t>
            </a:r>
            <a:r>
              <a:rPr lang="ar-EG" dirty="0">
                <a:hlinkClick r:id="rId2" action="ppaction://hlinksldjump"/>
              </a:rPr>
              <a:t> </a:t>
            </a:r>
            <a:r>
              <a:rPr lang="en-US" dirty="0"/>
              <a:t>,</a:t>
            </a:r>
            <a:r>
              <a:rPr lang="ar-EG" dirty="0"/>
              <a:t> </a:t>
            </a:r>
            <a:r>
              <a:rPr lang="en-US" dirty="0">
                <a:hlinkClick r:id="rId3" action="ppaction://hlinksldjump"/>
              </a:rPr>
              <a:t>[17]</a:t>
            </a:r>
            <a:r>
              <a:rPr lang="ar-EG" dirty="0">
                <a:hlinkClick r:id="rId3" action="ppaction://hlinksldjump"/>
              </a:rPr>
              <a:t> </a:t>
            </a:r>
            <a:r>
              <a:rPr lang="en-US" dirty="0"/>
              <a:t>,</a:t>
            </a:r>
            <a:r>
              <a:rPr lang="ar-EG" dirty="0"/>
              <a:t> </a:t>
            </a:r>
            <a:r>
              <a:rPr lang="en-US" dirty="0">
                <a:hlinkClick r:id="rId3" action="ppaction://hlinksldjump"/>
              </a:rPr>
              <a:t>[18].</a:t>
            </a:r>
            <a:endParaRPr lang="en-US" dirty="0"/>
          </a:p>
          <a:p>
            <a:r>
              <a:rPr lang="en-US" dirty="0"/>
              <a:t>15.	Fast response times should be ensured for both users and traffic conditions, minimizing the impact of factors such as distance and internet latency </a:t>
            </a:r>
            <a:r>
              <a:rPr lang="en-US" dirty="0">
                <a:hlinkClick r:id="rId4" action="ppaction://hlinksldjump"/>
              </a:rPr>
              <a:t>[1, 2024]</a:t>
            </a:r>
            <a:endParaRPr lang="en-US" dirty="0"/>
          </a:p>
          <a:p>
            <a:endParaRPr lang="en-US" dirty="0"/>
          </a:p>
        </p:txBody>
      </p:sp>
      <p:cxnSp>
        <p:nvCxnSpPr>
          <p:cNvPr id="7" name="Google Shape;914;p96">
            <a:extLst>
              <a:ext uri="{FF2B5EF4-FFF2-40B4-BE49-F238E27FC236}">
                <a16:creationId xmlns:a16="http://schemas.microsoft.com/office/drawing/2014/main" id="{ACEECC4A-E4BE-A49A-CAEF-29BA4B35C2AC}"/>
              </a:ext>
            </a:extLst>
          </p:cNvPr>
          <p:cNvCxnSpPr/>
          <p:nvPr/>
        </p:nvCxnSpPr>
        <p:spPr>
          <a:xfrm>
            <a:off x="36079" y="1448733"/>
            <a:ext cx="122109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321601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0757C-0E4F-A602-B07A-0494183B46C5}"/>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499DDB82-25DA-0E14-4985-916D3841EFC0}"/>
              </a:ext>
            </a:extLst>
          </p:cNvPr>
          <p:cNvSpPr>
            <a:spLocks noGrp="1"/>
          </p:cNvSpPr>
          <p:nvPr>
            <p:ph type="dt" sz="half" idx="10"/>
          </p:nvPr>
        </p:nvSpPr>
        <p:spPr/>
        <p:txBody>
          <a:bodyPr/>
          <a:lstStyle/>
          <a:p>
            <a:fld id="{696027F3-E20D-431B-BB47-EEEA77CF167E}" type="datetime2">
              <a:rPr lang="en-US" smtClean="0"/>
              <a:t>Friday, June 13, 2025</a:t>
            </a:fld>
            <a:endParaRPr lang="en-US"/>
          </a:p>
        </p:txBody>
      </p:sp>
      <p:sp>
        <p:nvSpPr>
          <p:cNvPr id="3" name="Slide Number Placeholder 2">
            <a:extLst>
              <a:ext uri="{FF2B5EF4-FFF2-40B4-BE49-F238E27FC236}">
                <a16:creationId xmlns:a16="http://schemas.microsoft.com/office/drawing/2014/main" id="{6016877B-50FD-36CA-30DD-FD5CB14F3D65}"/>
              </a:ext>
            </a:extLst>
          </p:cNvPr>
          <p:cNvSpPr>
            <a:spLocks noGrp="1"/>
          </p:cNvSpPr>
          <p:nvPr>
            <p:ph type="sldNum" sz="quarter" idx="12"/>
          </p:nvPr>
        </p:nvSpPr>
        <p:spPr/>
        <p:txBody>
          <a:bodyPr/>
          <a:lstStyle/>
          <a:p>
            <a:fld id="{73B850FF-6169-4056-8077-06FFA93A5366}" type="slidenum">
              <a:rPr lang="en-US" smtClean="0"/>
              <a:t>5</a:t>
            </a:fld>
            <a:endParaRPr lang="en-US"/>
          </a:p>
        </p:txBody>
      </p:sp>
      <p:sp>
        <p:nvSpPr>
          <p:cNvPr id="4" name="Google Shape;107;p2">
            <a:extLst>
              <a:ext uri="{FF2B5EF4-FFF2-40B4-BE49-F238E27FC236}">
                <a16:creationId xmlns:a16="http://schemas.microsoft.com/office/drawing/2014/main" id="{DE306E26-52CB-4A27-B87C-81B0354428FD}"/>
              </a:ext>
            </a:extLst>
          </p:cNvPr>
          <p:cNvSpPr txBox="1"/>
          <p:nvPr/>
        </p:nvSpPr>
        <p:spPr>
          <a:xfrm>
            <a:off x="185270" y="273699"/>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Objectives</a:t>
            </a:r>
            <a:endParaRPr b="1" dirty="0">
              <a:sym typeface="Arial"/>
            </a:endParaRPr>
          </a:p>
        </p:txBody>
      </p:sp>
      <p:cxnSp>
        <p:nvCxnSpPr>
          <p:cNvPr id="5" name="Google Shape;108;p2">
            <a:extLst>
              <a:ext uri="{FF2B5EF4-FFF2-40B4-BE49-F238E27FC236}">
                <a16:creationId xmlns:a16="http://schemas.microsoft.com/office/drawing/2014/main" id="{A66ED227-A8B1-6542-C94F-E076A39D1D6D}"/>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6" name="Google Shape;109;p2">
            <a:extLst>
              <a:ext uri="{FF2B5EF4-FFF2-40B4-BE49-F238E27FC236}">
                <a16:creationId xmlns:a16="http://schemas.microsoft.com/office/drawing/2014/main" id="{301879E8-E464-3AAD-D4C1-6684252ABBFF}"/>
              </a:ext>
            </a:extLst>
          </p:cNvPr>
          <p:cNvSpPr txBox="1"/>
          <p:nvPr/>
        </p:nvSpPr>
        <p:spPr>
          <a:xfrm>
            <a:off x="415471" y="1546349"/>
            <a:ext cx="11358000" cy="4555200"/>
          </a:xfrm>
          <a:prstGeom prst="rect">
            <a:avLst/>
          </a:prstGeom>
          <a:noFill/>
          <a:ln>
            <a:noFill/>
          </a:ln>
        </p:spPr>
        <p:txBody>
          <a:bodyPr spcFirstLastPara="1" wrap="square" lIns="117825" tIns="117825" rIns="117825" bIns="117825" anchor="t" anchorCtr="0">
            <a:normAutofit lnSpcReduction="10000"/>
          </a:bodyPr>
          <a:lstStyle/>
          <a:p>
            <a:pPr marL="76200" marR="0" lvl="0" algn="l" rtl="0">
              <a:lnSpc>
                <a:spcPct val="115000"/>
              </a:lnSpc>
              <a:spcBef>
                <a:spcPts val="0"/>
              </a:spcBef>
              <a:spcAft>
                <a:spcPts val="0"/>
              </a:spcAft>
              <a:buClr>
                <a:schemeClr val="dk1"/>
              </a:buClr>
              <a:buSzPts val="3400"/>
            </a:pPr>
            <a:r>
              <a:rPr lang="en-US" sz="2800" dirty="0">
                <a:ln w="0"/>
                <a:solidFill>
                  <a:schemeClr val="accent1"/>
                </a:solidFill>
                <a:effectLst>
                  <a:outerShdw blurRad="38100" dist="25400" dir="5400000" algn="ctr" rotWithShape="0">
                    <a:srgbClr val="6E747A">
                      <a:alpha val="43000"/>
                    </a:srgbClr>
                  </a:outerShdw>
                </a:effectLst>
              </a:rPr>
              <a:t>1- Quick overview of the problem.</a:t>
            </a:r>
          </a:p>
          <a:p>
            <a:pPr marL="76200" marR="0" lvl="0" algn="l" rtl="0">
              <a:lnSpc>
                <a:spcPct val="115000"/>
              </a:lnSpc>
              <a:spcBef>
                <a:spcPts val="0"/>
              </a:spcBef>
              <a:spcAft>
                <a:spcPts val="0"/>
              </a:spcAft>
              <a:buClr>
                <a:schemeClr val="dk1"/>
              </a:buClr>
              <a:buSzPts val="3400"/>
            </a:pPr>
            <a:r>
              <a:rPr lang="en-US" sz="2800" dirty="0">
                <a:solidFill>
                  <a:schemeClr val="tx2"/>
                </a:solidFill>
              </a:rPr>
              <a:t>2- Explore Scientific Background.</a:t>
            </a:r>
          </a:p>
          <a:p>
            <a:pPr marL="76200" marR="0" lvl="0" algn="l" rtl="0">
              <a:lnSpc>
                <a:spcPct val="115000"/>
              </a:lnSpc>
              <a:spcBef>
                <a:spcPts val="0"/>
              </a:spcBef>
              <a:spcAft>
                <a:spcPts val="0"/>
              </a:spcAft>
              <a:buClr>
                <a:schemeClr val="dk1"/>
              </a:buClr>
              <a:buSzPts val="3400"/>
            </a:pPr>
            <a:r>
              <a:rPr lang="en-US" sz="2800" dirty="0">
                <a:solidFill>
                  <a:schemeClr val="tx2"/>
                </a:solidFill>
              </a:rPr>
              <a:t>3- Comparison of related papers and systems.</a:t>
            </a:r>
          </a:p>
          <a:p>
            <a:pPr marL="76200" marR="0" lvl="0" algn="l" rtl="0">
              <a:lnSpc>
                <a:spcPct val="115000"/>
              </a:lnSpc>
              <a:spcBef>
                <a:spcPts val="0"/>
              </a:spcBef>
              <a:spcAft>
                <a:spcPts val="0"/>
              </a:spcAft>
              <a:buClr>
                <a:schemeClr val="dk1"/>
              </a:buClr>
              <a:buSzPts val="3400"/>
            </a:pPr>
            <a:r>
              <a:rPr lang="en-US" sz="2800" dirty="0">
                <a:solidFill>
                  <a:schemeClr val="tx2"/>
                </a:solidFill>
              </a:rPr>
              <a:t>4- Overview of the need to extend current solutions.</a:t>
            </a:r>
          </a:p>
          <a:p>
            <a:pPr marL="76200">
              <a:lnSpc>
                <a:spcPct val="115000"/>
              </a:lnSpc>
              <a:buClr>
                <a:schemeClr val="dk1"/>
              </a:buClr>
              <a:buSzPts val="3400"/>
            </a:pPr>
            <a:r>
              <a:rPr lang="en-US" sz="2800" dirty="0">
                <a:solidFill>
                  <a:schemeClr val="tx2"/>
                </a:solidFill>
              </a:rPr>
              <a:t>5- Overview of tools and system design.</a:t>
            </a:r>
            <a:br>
              <a:rPr lang="en-US" sz="2800" dirty="0">
                <a:solidFill>
                  <a:schemeClr val="tx2"/>
                </a:solidFill>
              </a:rPr>
            </a:br>
            <a:r>
              <a:rPr lang="en-US" sz="2800" dirty="0">
                <a:solidFill>
                  <a:schemeClr val="tx2"/>
                </a:solidFill>
              </a:rPr>
              <a:t>6- Overview of development and implementation.</a:t>
            </a:r>
            <a:br>
              <a:rPr lang="en-US" sz="2800" dirty="0">
                <a:solidFill>
                  <a:schemeClr val="tx2"/>
                </a:solidFill>
              </a:rPr>
            </a:br>
            <a:r>
              <a:rPr lang="en-US" sz="2800" dirty="0">
                <a:solidFill>
                  <a:schemeClr val="tx2"/>
                </a:solidFill>
              </a:rPr>
              <a:t>7- Experimental design and results.</a:t>
            </a:r>
            <a:endParaRPr lang="ar-EG" sz="2800" dirty="0">
              <a:solidFill>
                <a:schemeClr val="tx2"/>
              </a:solidFill>
            </a:endParaRPr>
          </a:p>
          <a:p>
            <a:pPr marL="76200">
              <a:lnSpc>
                <a:spcPct val="115000"/>
              </a:lnSpc>
              <a:buClr>
                <a:schemeClr val="dk1"/>
              </a:buClr>
              <a:buSzPts val="3400"/>
            </a:pPr>
            <a:r>
              <a:rPr lang="en-US" sz="2800" dirty="0">
                <a:solidFill>
                  <a:schemeClr val="tx2"/>
                </a:solidFill>
              </a:rPr>
              <a:t>8- Demonstration of the implemented prototype.</a:t>
            </a:r>
            <a:br>
              <a:rPr lang="en-US" sz="2800" dirty="0">
                <a:solidFill>
                  <a:schemeClr val="tx2"/>
                </a:solidFill>
              </a:rPr>
            </a:br>
            <a:r>
              <a:rPr lang="en-US" sz="2800" dirty="0">
                <a:solidFill>
                  <a:schemeClr val="tx2"/>
                </a:solidFill>
              </a:rPr>
              <a:t>9- </a:t>
            </a:r>
            <a:r>
              <a:rPr lang="en-US" sz="2800" dirty="0">
                <a:solidFill>
                  <a:schemeClr val="tx2"/>
                </a:solidFill>
                <a:sym typeface="Arial"/>
              </a:rPr>
              <a:t>Conclusion and future directions</a:t>
            </a:r>
            <a:r>
              <a:rPr lang="en-US" sz="2800" dirty="0">
                <a:solidFill>
                  <a:schemeClr val="tx2"/>
                </a:solidFill>
              </a:rPr>
              <a:t>.</a:t>
            </a:r>
            <a:endParaRPr lang="en-US" sz="2800" dirty="0">
              <a:solidFill>
                <a:schemeClr val="tx2"/>
              </a:solidFill>
              <a:sym typeface="Arial"/>
            </a:endParaRPr>
          </a:p>
        </p:txBody>
      </p:sp>
      <p:sp>
        <p:nvSpPr>
          <p:cNvPr id="7" name="Footer Placeholder 6">
            <a:extLst>
              <a:ext uri="{FF2B5EF4-FFF2-40B4-BE49-F238E27FC236}">
                <a16:creationId xmlns:a16="http://schemas.microsoft.com/office/drawing/2014/main" id="{D655AEAC-6F8D-D3A0-230E-C0F478DEB60C}"/>
              </a:ext>
            </a:extLst>
          </p:cNvPr>
          <p:cNvSpPr>
            <a:spLocks noGrp="1"/>
          </p:cNvSpPr>
          <p:nvPr>
            <p:ph type="ftr" sz="quarter" idx="11"/>
          </p:nvPr>
        </p:nvSpPr>
        <p:spPr/>
        <p:txBody>
          <a:bodyPr/>
          <a:lstStyle/>
          <a:p>
            <a:r>
              <a:rPr lang="en-US"/>
              <a:t>Traffic MANAGER</a:t>
            </a:r>
          </a:p>
        </p:txBody>
      </p:sp>
    </p:spTree>
    <p:extLst>
      <p:ext uri="{BB962C8B-B14F-4D97-AF65-F5344CB8AC3E}">
        <p14:creationId xmlns:p14="http://schemas.microsoft.com/office/powerpoint/2010/main" val="40610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DA4AC-2D84-8BD3-F331-E92F343C151D}"/>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278CE06-42F4-339E-5E37-74A41211F3F3}"/>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C344DFD5-15CA-BEFC-893A-48DE7F9D402F}"/>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99B659E9-73B9-95D8-4417-021D419D5017}"/>
              </a:ext>
            </a:extLst>
          </p:cNvPr>
          <p:cNvSpPr>
            <a:spLocks noGrp="1"/>
          </p:cNvSpPr>
          <p:nvPr>
            <p:ph type="sldNum" sz="quarter" idx="12"/>
          </p:nvPr>
        </p:nvSpPr>
        <p:spPr/>
        <p:txBody>
          <a:bodyPr/>
          <a:lstStyle/>
          <a:p>
            <a:fld id="{73B850FF-6169-4056-8077-06FFA93A5366}" type="slidenum">
              <a:rPr lang="en-US" smtClean="0"/>
              <a:t>50</a:t>
            </a:fld>
            <a:endParaRPr lang="en-US" dirty="0"/>
          </a:p>
        </p:txBody>
      </p:sp>
      <p:sp>
        <p:nvSpPr>
          <p:cNvPr id="5" name="Google Shape;920;p97">
            <a:extLst>
              <a:ext uri="{FF2B5EF4-FFF2-40B4-BE49-F238E27FC236}">
                <a16:creationId xmlns:a16="http://schemas.microsoft.com/office/drawing/2014/main" id="{E4E52D60-594B-5A9E-D474-BA0761FF4DC2}"/>
              </a:ext>
            </a:extLst>
          </p:cNvPr>
          <p:cNvSpPr txBox="1">
            <a:spLocks/>
          </p:cNvSpPr>
          <p:nvPr/>
        </p:nvSpPr>
        <p:spPr>
          <a:xfrm>
            <a:off x="291682" y="462400"/>
            <a:ext cx="11358000" cy="763500"/>
          </a:xfrm>
          <a:prstGeom prst="rect">
            <a:avLst/>
          </a:prstGeom>
        </p:spPr>
        <p:txBody>
          <a:bodyPr vert="horz" lIns="91440" tIns="45720" rIns="91440" bIns="45720" rtlCol="0" anchor="ctr">
            <a:noAutofit/>
          </a:bodyPr>
          <a:lstStyle>
            <a:defPPr>
              <a:defRPr lang="en-US"/>
            </a:defPPr>
            <a:lvl1pPr>
              <a:lnSpc>
                <a:spcPct val="100000"/>
              </a:lnSpc>
              <a:spcBef>
                <a:spcPct val="0"/>
              </a:spcBef>
              <a:buNone/>
              <a:defRPr sz="4000">
                <a:solidFill>
                  <a:schemeClr val="tx2"/>
                </a:solidFill>
                <a:latin typeface="+mj-lt"/>
                <a:ea typeface="+mj-ea"/>
                <a:cs typeface="+mj-cs"/>
              </a:defRPr>
            </a:lvl1pPr>
          </a:lstStyle>
          <a:p>
            <a:r>
              <a:rPr lang="en-US" sz="3600" b="1" dirty="0">
                <a:sym typeface="Arial"/>
              </a:rPr>
              <a:t>5. Possible extensions to current solutions</a:t>
            </a:r>
            <a:endParaRPr lang="en-US" sz="3600" b="1" dirty="0"/>
          </a:p>
        </p:txBody>
      </p:sp>
      <p:sp>
        <p:nvSpPr>
          <p:cNvPr id="6" name="Google Shape;921;p97">
            <a:extLst>
              <a:ext uri="{FF2B5EF4-FFF2-40B4-BE49-F238E27FC236}">
                <a16:creationId xmlns:a16="http://schemas.microsoft.com/office/drawing/2014/main" id="{1FED0565-8E06-2958-6A18-5257855FCAC7}"/>
              </a:ext>
            </a:extLst>
          </p:cNvPr>
          <p:cNvSpPr txBox="1">
            <a:spLocks/>
          </p:cNvSpPr>
          <p:nvPr/>
        </p:nvSpPr>
        <p:spPr>
          <a:xfrm>
            <a:off x="417059" y="1536621"/>
            <a:ext cx="11358000" cy="4555200"/>
          </a:xfrm>
          <a:prstGeom prst="rect">
            <a:avLst/>
          </a:prstGeom>
        </p:spPr>
        <p:txBody>
          <a:bodyPr vert="horz" lIns="91440" tIns="45720" rIns="91440" bIns="45720" rtlCol="0">
            <a:normAutofit/>
          </a:bodyPr>
          <a:lstStyle>
            <a:defPPr>
              <a:defRPr lang="en-US"/>
            </a:defPPr>
            <a:lvl1pPr indent="0">
              <a:lnSpc>
                <a:spcPct val="110000"/>
              </a:lnSpc>
              <a:spcBef>
                <a:spcPts val="1000"/>
              </a:spcBef>
              <a:buClr>
                <a:schemeClr val="accent5"/>
              </a:buClr>
              <a:buFont typeface="Avenir Next LT Pro" panose="020B0504020202020204" pitchFamily="34" charset="0"/>
              <a:buNone/>
              <a:defRPr sz="2800" b="0">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16.	Traffic violators should be identified and tracked to enforce regulations effectively </a:t>
            </a:r>
            <a:r>
              <a:rPr lang="en-US" dirty="0">
                <a:hlinkClick r:id="rId2" action="ppaction://hlinksldjump"/>
              </a:rPr>
              <a:t>[15]</a:t>
            </a:r>
            <a:r>
              <a:rPr lang="ar-EG" dirty="0">
                <a:hlinkClick r:id="rId2" action="ppaction://hlinksldjump"/>
              </a:rPr>
              <a:t> </a:t>
            </a:r>
            <a:r>
              <a:rPr lang="en-US" dirty="0"/>
              <a:t>,</a:t>
            </a:r>
            <a:r>
              <a:rPr lang="ar-EG" dirty="0"/>
              <a:t> </a:t>
            </a:r>
            <a:r>
              <a:rPr lang="en-US" dirty="0">
                <a:hlinkClick r:id="rId3" action="ppaction://hlinksldjump"/>
              </a:rPr>
              <a:t>[17]</a:t>
            </a:r>
            <a:r>
              <a:rPr lang="ar-EG" dirty="0">
                <a:hlinkClick r:id="rId3" action="ppaction://hlinksldjump"/>
              </a:rPr>
              <a:t> </a:t>
            </a:r>
            <a:r>
              <a:rPr lang="en-US" dirty="0"/>
              <a:t>,</a:t>
            </a:r>
            <a:r>
              <a:rPr lang="ar-EG" dirty="0"/>
              <a:t> </a:t>
            </a:r>
            <a:r>
              <a:rPr lang="en-US" dirty="0">
                <a:hlinkClick r:id="rId3" action="ppaction://hlinksldjump"/>
              </a:rPr>
              <a:t>[18].</a:t>
            </a:r>
            <a:endParaRPr lang="en-US" dirty="0"/>
          </a:p>
          <a:p>
            <a:r>
              <a:rPr lang="en-US" dirty="0"/>
              <a:t>17.	Support for emergency vehicles must be provided, and awareness of accidents should be maintained to ensure quick and safe passage.</a:t>
            </a:r>
          </a:p>
        </p:txBody>
      </p:sp>
      <p:cxnSp>
        <p:nvCxnSpPr>
          <p:cNvPr id="7" name="Google Shape;923;p97">
            <a:extLst>
              <a:ext uri="{FF2B5EF4-FFF2-40B4-BE49-F238E27FC236}">
                <a16:creationId xmlns:a16="http://schemas.microsoft.com/office/drawing/2014/main" id="{37CA4582-1790-D1D8-7A95-14F370612399}"/>
              </a:ext>
            </a:extLst>
          </p:cNvPr>
          <p:cNvCxnSpPr/>
          <p:nvPr/>
        </p:nvCxnSpPr>
        <p:spPr>
          <a:xfrm>
            <a:off x="36079" y="1448733"/>
            <a:ext cx="122109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98278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E4C33-5C52-92A4-6433-CE3B588388CB}"/>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A944D0DE-BD95-1F73-F27E-4ADC1D0AC617}"/>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12DE384B-CE6C-F545-AD48-34294571EEAE}"/>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341CA8C3-3D5A-0159-4A76-D49B61CD7701}"/>
              </a:ext>
            </a:extLst>
          </p:cNvPr>
          <p:cNvSpPr>
            <a:spLocks noGrp="1"/>
          </p:cNvSpPr>
          <p:nvPr>
            <p:ph type="sldNum" sz="quarter" idx="12"/>
          </p:nvPr>
        </p:nvSpPr>
        <p:spPr/>
        <p:txBody>
          <a:bodyPr/>
          <a:lstStyle/>
          <a:p>
            <a:fld id="{73B850FF-6169-4056-8077-06FFA93A5366}" type="slidenum">
              <a:rPr lang="en-US" smtClean="0"/>
              <a:t>51</a:t>
            </a:fld>
            <a:endParaRPr lang="en-US" dirty="0"/>
          </a:p>
        </p:txBody>
      </p:sp>
      <p:sp>
        <p:nvSpPr>
          <p:cNvPr id="6" name="Google Shape;118;p3">
            <a:extLst>
              <a:ext uri="{FF2B5EF4-FFF2-40B4-BE49-F238E27FC236}">
                <a16:creationId xmlns:a16="http://schemas.microsoft.com/office/drawing/2014/main" id="{7BD0B455-4DE9-AB0F-8AAE-9CD78433FF40}"/>
              </a:ext>
            </a:extLst>
          </p:cNvPr>
          <p:cNvSpPr txBox="1"/>
          <p:nvPr/>
        </p:nvSpPr>
        <p:spPr>
          <a:xfrm>
            <a:off x="270216" y="323252"/>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Agenda</a:t>
            </a:r>
            <a:endParaRPr b="1" dirty="0">
              <a:sym typeface="Arial"/>
            </a:endParaRPr>
          </a:p>
        </p:txBody>
      </p:sp>
      <p:cxnSp>
        <p:nvCxnSpPr>
          <p:cNvPr id="7" name="Google Shape;119;p3">
            <a:extLst>
              <a:ext uri="{FF2B5EF4-FFF2-40B4-BE49-F238E27FC236}">
                <a16:creationId xmlns:a16="http://schemas.microsoft.com/office/drawing/2014/main" id="{011C524C-FD28-D086-6255-3CEAC83EBE44}"/>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9" name="Google Shape;120;p3">
            <a:extLst>
              <a:ext uri="{FF2B5EF4-FFF2-40B4-BE49-F238E27FC236}">
                <a16:creationId xmlns:a16="http://schemas.microsoft.com/office/drawing/2014/main" id="{E7158423-A77B-2B39-3721-56D5C2EF980F}"/>
              </a:ext>
            </a:extLst>
          </p:cNvPr>
          <p:cNvSpPr txBox="1"/>
          <p:nvPr/>
        </p:nvSpPr>
        <p:spPr>
          <a:xfrm>
            <a:off x="415471" y="1536621"/>
            <a:ext cx="11358000" cy="4555200"/>
          </a:xfrm>
          <a:prstGeom prst="rect">
            <a:avLst/>
          </a:prstGeom>
          <a:noFill/>
          <a:ln>
            <a:noFill/>
          </a:ln>
        </p:spPr>
        <p:txBody>
          <a:bodyPr spcFirstLastPara="1" wrap="square" lIns="117825" tIns="117825" rIns="117825" bIns="117825" anchor="t" anchorCtr="0">
            <a:normAutofit fontScale="62500" lnSpcReduction="20000"/>
          </a:bodyPr>
          <a:lstStyle>
            <a:defPPr>
              <a:defRPr lang="en-US"/>
            </a:defPPr>
            <a:lvl1pPr marL="76200" marR="0" lvl="0">
              <a:lnSpc>
                <a:spcPct val="115000"/>
              </a:lnSpc>
              <a:spcBef>
                <a:spcPts val="0"/>
              </a:spcBef>
              <a:spcAft>
                <a:spcPts val="0"/>
              </a:spcAft>
              <a:buClr>
                <a:schemeClr val="dk1"/>
              </a:buClr>
              <a:buSzPts val="3400"/>
              <a:defRPr sz="2800">
                <a:solidFill>
                  <a:schemeClr val="tx2"/>
                </a:solidFill>
              </a:defRPr>
            </a:lvl1pPr>
          </a:lstStyle>
          <a:p>
            <a:pPr marL="590550" indent="-514350">
              <a:buClr>
                <a:srgbClr val="3333CC"/>
              </a:buClr>
              <a:buSzPct val="100000"/>
              <a:buFont typeface="+mj-lt"/>
              <a:buAutoNum type="arabicPeriod"/>
            </a:pPr>
            <a:r>
              <a:rPr lang="en-US" dirty="0">
                <a:sym typeface="Arial"/>
              </a:rPr>
              <a:t>Background of the problem </a:t>
            </a:r>
          </a:p>
          <a:p>
            <a:pPr marL="590550" indent="-514350">
              <a:buClr>
                <a:srgbClr val="3333CC"/>
              </a:buClr>
              <a:buSzPct val="100000"/>
              <a:buFont typeface="+mj-lt"/>
              <a:buAutoNum type="arabicPeriod"/>
            </a:pPr>
            <a:r>
              <a:rPr lang="en-US" sz="2900" dirty="0">
                <a:sym typeface="Arial"/>
              </a:rPr>
              <a:t>Scientific Background</a:t>
            </a:r>
            <a:endParaRPr sz="2900" dirty="0">
              <a:sym typeface="Arial"/>
            </a:endParaRPr>
          </a:p>
          <a:p>
            <a:pPr marL="590550" indent="-514350">
              <a:buClr>
                <a:srgbClr val="3333CC"/>
              </a:buClr>
              <a:buSzPct val="100000"/>
              <a:buFont typeface="+mj-lt"/>
              <a:buAutoNum type="arabicPeriod"/>
            </a:pPr>
            <a:r>
              <a:rPr lang="en-US" dirty="0">
                <a:sym typeface="Arial"/>
              </a:rPr>
              <a:t>Comparison between related papers</a:t>
            </a:r>
            <a:endParaRPr dirty="0"/>
          </a:p>
          <a:p>
            <a:pPr marL="590550" indent="-514350">
              <a:buClr>
                <a:srgbClr val="3333CC"/>
              </a:buClr>
              <a:buSzPct val="100000"/>
              <a:buFont typeface="+mj-lt"/>
              <a:buAutoNum type="arabicPeriod"/>
            </a:pPr>
            <a:r>
              <a:rPr lang="en-US" dirty="0">
                <a:sym typeface="Arial"/>
              </a:rPr>
              <a:t>Comparison between similar systems </a:t>
            </a:r>
            <a:endParaRPr dirty="0">
              <a:sym typeface="Arial"/>
            </a:endParaRPr>
          </a:p>
          <a:p>
            <a:pPr marL="590550" indent="-514350">
              <a:buClr>
                <a:srgbClr val="3333CC"/>
              </a:buClr>
              <a:buSzPct val="100000"/>
              <a:buFont typeface="+mj-lt"/>
              <a:buAutoNum type="arabicPeriod"/>
            </a:pPr>
            <a:r>
              <a:rPr lang="en-US" dirty="0">
                <a:sym typeface="Arial"/>
              </a:rPr>
              <a:t>Possible extensions to current solutions</a:t>
            </a:r>
            <a:endParaRPr dirty="0">
              <a:sym typeface="Arial"/>
            </a:endParaRPr>
          </a:p>
          <a:p>
            <a:pPr marL="590550" indent="-514350">
              <a:buClr>
                <a:srgbClr val="3333CC"/>
              </a:buClr>
              <a:buSzPct val="100000"/>
              <a:buFont typeface="+mj-lt"/>
              <a:buAutoNum type="arabicPeriod"/>
            </a:pPr>
            <a:r>
              <a:rPr lang="en-US" dirty="0">
                <a:ln w="0"/>
                <a:solidFill>
                  <a:schemeClr val="accent1"/>
                </a:solidFill>
                <a:effectLst>
                  <a:outerShdw blurRad="38100" dist="25400" dir="5400000" algn="ctr" rotWithShape="0">
                    <a:srgbClr val="6E747A">
                      <a:alpha val="43000"/>
                    </a:srgbClr>
                  </a:outerShdw>
                </a:effectLst>
                <a:sym typeface="Arial"/>
              </a:rPr>
              <a:t>Scope of work</a:t>
            </a:r>
            <a:endParaRPr dirty="0">
              <a:ln w="0"/>
              <a:solidFill>
                <a:schemeClr val="accent1"/>
              </a:solidFill>
              <a:effectLst>
                <a:outerShdw blurRad="38100" dist="25400" dir="5400000" algn="ctr" rotWithShape="0">
                  <a:srgbClr val="6E747A">
                    <a:alpha val="43000"/>
                  </a:srgbClr>
                </a:outerShdw>
              </a:effectLst>
              <a:sym typeface="Arial"/>
            </a:endParaRPr>
          </a:p>
          <a:p>
            <a:pPr marL="590550" indent="-514350">
              <a:buClr>
                <a:srgbClr val="3333CC"/>
              </a:buClr>
              <a:buSzPct val="100000"/>
              <a:buFont typeface="+mj-lt"/>
              <a:buAutoNum type="arabicPeriod"/>
            </a:pPr>
            <a:r>
              <a:rPr lang="en-US" dirty="0">
                <a:sym typeface="Arial"/>
              </a:rPr>
              <a:t>Project plan</a:t>
            </a:r>
            <a:endParaRPr dirty="0"/>
          </a:p>
          <a:p>
            <a:pPr marL="590550" indent="-514350">
              <a:buClr>
                <a:srgbClr val="3333CC"/>
              </a:buClr>
              <a:buSzPct val="100000"/>
              <a:buFont typeface="+mj-lt"/>
              <a:buAutoNum type="arabicPeriod"/>
            </a:pPr>
            <a:r>
              <a:rPr lang="en-US" dirty="0">
                <a:sym typeface="Arial"/>
              </a:rPr>
              <a:t>Tools and environment </a:t>
            </a:r>
          </a:p>
          <a:p>
            <a:pPr marL="590550" indent="-514350">
              <a:buClr>
                <a:srgbClr val="3333CC"/>
              </a:buClr>
              <a:buSzPct val="100000"/>
              <a:buFont typeface="+mj-lt"/>
              <a:buAutoNum type="arabicPeriod"/>
            </a:pPr>
            <a:r>
              <a:rPr lang="en-US" dirty="0">
                <a:sym typeface="Arial"/>
              </a:rPr>
              <a:t>Overview of environment and data</a:t>
            </a:r>
          </a:p>
          <a:p>
            <a:pPr marL="590550" indent="-514350">
              <a:buClr>
                <a:srgbClr val="3333CC"/>
              </a:buClr>
              <a:buSzPct val="100000"/>
              <a:buFont typeface="+mj-lt"/>
              <a:buAutoNum type="arabicPeriod"/>
            </a:pPr>
            <a:r>
              <a:rPr lang="en-US" dirty="0">
                <a:sym typeface="Arial"/>
              </a:rPr>
              <a:t>Experiments design</a:t>
            </a:r>
          </a:p>
          <a:p>
            <a:pPr marL="590550" indent="-514350">
              <a:buClr>
                <a:srgbClr val="3333CC"/>
              </a:buClr>
              <a:buSzPct val="100000"/>
              <a:buFont typeface="+mj-lt"/>
              <a:buAutoNum type="arabicPeriod"/>
            </a:pPr>
            <a:r>
              <a:rPr lang="en-US" dirty="0">
                <a:sym typeface="Arial"/>
              </a:rPr>
              <a:t>Result of experiments</a:t>
            </a:r>
          </a:p>
          <a:p>
            <a:pPr marL="590550" indent="-514350">
              <a:buClr>
                <a:srgbClr val="3333CC"/>
              </a:buClr>
              <a:buSzPct val="100000"/>
              <a:buFont typeface="+mj-lt"/>
              <a:buAutoNum type="arabicPeriod"/>
            </a:pPr>
            <a:r>
              <a:rPr lang="en-US" dirty="0">
                <a:sym typeface="Arial"/>
              </a:rPr>
              <a:t>Mobile implementation </a:t>
            </a:r>
          </a:p>
          <a:p>
            <a:pPr marL="590550" indent="-514350">
              <a:buClr>
                <a:srgbClr val="3333CC"/>
              </a:buClr>
              <a:buSzPct val="100000"/>
              <a:buFont typeface="+mj-lt"/>
              <a:buAutoNum type="arabicPeriod"/>
            </a:pPr>
            <a:r>
              <a:rPr lang="en-US" dirty="0"/>
              <a:t>Prototype implementation</a:t>
            </a:r>
          </a:p>
          <a:p>
            <a:pPr marL="590550" indent="-514350">
              <a:buClr>
                <a:srgbClr val="3333CC"/>
              </a:buClr>
              <a:buSzPct val="100000"/>
              <a:buFont typeface="+mj-lt"/>
              <a:buAutoNum type="arabicPeriod"/>
            </a:pPr>
            <a:r>
              <a:rPr lang="en-US" dirty="0">
                <a:sym typeface="Arial"/>
              </a:rPr>
              <a:t>Conclusion</a:t>
            </a:r>
            <a:endParaRPr lang="en-US" dirty="0"/>
          </a:p>
          <a:p>
            <a:pPr marL="590550" indent="-514350">
              <a:buClr>
                <a:srgbClr val="3333CC"/>
              </a:buClr>
              <a:buSzPct val="100000"/>
              <a:buFont typeface="+mj-lt"/>
              <a:buAutoNum type="arabicPeriod"/>
            </a:pPr>
            <a:r>
              <a:rPr lang="en-US" dirty="0">
                <a:sym typeface="Arial"/>
              </a:rPr>
              <a:t>Future work </a:t>
            </a:r>
            <a:endParaRPr lang="en-US" dirty="0"/>
          </a:p>
        </p:txBody>
      </p:sp>
    </p:spTree>
    <p:extLst>
      <p:ext uri="{BB962C8B-B14F-4D97-AF65-F5344CB8AC3E}">
        <p14:creationId xmlns:p14="http://schemas.microsoft.com/office/powerpoint/2010/main" val="422235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2393C-84E2-7712-F6F4-1948BB831277}"/>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F1C2303E-DC75-8993-1133-96AB713CF789}"/>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38F50DDF-8409-809D-6765-8B5381B1AB60}"/>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D7D28016-06AF-200E-0B63-6CCF4FA1A270}"/>
              </a:ext>
            </a:extLst>
          </p:cNvPr>
          <p:cNvSpPr>
            <a:spLocks noGrp="1"/>
          </p:cNvSpPr>
          <p:nvPr>
            <p:ph type="sldNum" sz="quarter" idx="12"/>
          </p:nvPr>
        </p:nvSpPr>
        <p:spPr/>
        <p:txBody>
          <a:bodyPr/>
          <a:lstStyle/>
          <a:p>
            <a:fld id="{73B850FF-6169-4056-8077-06FFA93A5366}" type="slidenum">
              <a:rPr lang="en-US" smtClean="0"/>
              <a:t>52</a:t>
            </a:fld>
            <a:endParaRPr lang="en-US" dirty="0"/>
          </a:p>
        </p:txBody>
      </p:sp>
      <p:sp>
        <p:nvSpPr>
          <p:cNvPr id="5" name="Google Shape;940;p123">
            <a:extLst>
              <a:ext uri="{FF2B5EF4-FFF2-40B4-BE49-F238E27FC236}">
                <a16:creationId xmlns:a16="http://schemas.microsoft.com/office/drawing/2014/main" id="{3970093B-A69F-644D-A83C-A579C41E0117}"/>
              </a:ext>
            </a:extLst>
          </p:cNvPr>
          <p:cNvSpPr txBox="1">
            <a:spLocks/>
          </p:cNvSpPr>
          <p:nvPr/>
        </p:nvSpPr>
        <p:spPr>
          <a:xfrm>
            <a:off x="417059" y="1536621"/>
            <a:ext cx="11358000" cy="4555200"/>
          </a:xfrm>
          <a:prstGeom prst="rect">
            <a:avLst/>
          </a:prstGeom>
        </p:spPr>
        <p:txBody>
          <a:bodyPr vert="horz" lIns="91440" tIns="45720" rIns="91440" bIns="45720" rtlCol="0">
            <a:normAutofit fontScale="92500" lnSpcReduction="10000"/>
          </a:bodyPr>
          <a:lstStyle>
            <a:defPPr>
              <a:defRPr lang="en-US"/>
            </a:defPPr>
            <a:lvl1pPr indent="0">
              <a:lnSpc>
                <a:spcPct val="110000"/>
              </a:lnSpc>
              <a:spcBef>
                <a:spcPts val="1000"/>
              </a:spcBef>
              <a:buClr>
                <a:schemeClr val="accent5"/>
              </a:buClr>
              <a:buFont typeface="Avenir Next LT Pro" panose="020B0504020202020204" pitchFamily="34" charset="0"/>
              <a:buNone/>
              <a:defRPr sz="2800" b="0">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From slide </a:t>
            </a:r>
            <a:r>
              <a:rPr lang="en-US" dirty="0">
                <a:hlinkClick r:id="rId2" action="ppaction://hlinksldjump"/>
              </a:rPr>
              <a:t>5. Possible extensions to current solutions  </a:t>
            </a:r>
            <a:endParaRPr lang="en-US" dirty="0">
              <a:sym typeface="Arial"/>
            </a:endParaRPr>
          </a:p>
          <a:p>
            <a:endParaRPr lang="en-US" dirty="0">
              <a:sym typeface="Arial"/>
            </a:endParaRPr>
          </a:p>
          <a:p>
            <a:pPr marL="457200" indent="-457200">
              <a:buFont typeface="Arial" panose="020B0604020202020204" pitchFamily="34" charset="0"/>
              <a:buChar char="•"/>
            </a:pPr>
            <a:r>
              <a:rPr lang="en-US" dirty="0">
                <a:sym typeface="Arial"/>
              </a:rPr>
              <a:t>Make a documented open-source project.</a:t>
            </a:r>
          </a:p>
          <a:p>
            <a:pPr marL="457200" indent="-457200">
              <a:buFont typeface="Arial" panose="020B0604020202020204" pitchFamily="34" charset="0"/>
              <a:buChar char="•"/>
            </a:pPr>
            <a:r>
              <a:rPr lang="en-US" dirty="0">
                <a:sym typeface="Arial"/>
              </a:rPr>
              <a:t>Train on crowded area in Egypt.</a:t>
            </a:r>
          </a:p>
          <a:p>
            <a:pPr marL="457200" indent="-457200">
              <a:buFont typeface="Arial" panose="020B0604020202020204" pitchFamily="34" charset="0"/>
              <a:buChar char="•"/>
            </a:pPr>
            <a:r>
              <a:rPr lang="en-US" dirty="0">
                <a:sym typeface="Arial"/>
              </a:rPr>
              <a:t>Simulate using SUMO.</a:t>
            </a:r>
          </a:p>
          <a:p>
            <a:pPr marL="457200" indent="-457200">
              <a:buFont typeface="Arial" panose="020B0604020202020204" pitchFamily="34" charset="0"/>
              <a:buChar char="•"/>
            </a:pPr>
            <a:r>
              <a:rPr lang="en-US" dirty="0">
                <a:sym typeface="Arial"/>
              </a:rPr>
              <a:t>Include main road measurements such as traffic flow and speed in the simulation.</a:t>
            </a:r>
          </a:p>
          <a:p>
            <a:pPr marL="457200" indent="-457200">
              <a:buFont typeface="Arial" panose="020B0604020202020204" pitchFamily="34" charset="0"/>
              <a:buChar char="•"/>
            </a:pPr>
            <a:r>
              <a:rPr lang="en-US" dirty="0">
                <a:sym typeface="Arial"/>
              </a:rPr>
              <a:t>Minimize delays and ensure fairness.</a:t>
            </a:r>
          </a:p>
          <a:p>
            <a:pPr marL="457200" indent="-457200">
              <a:buFont typeface="Arial" panose="020B0604020202020204" pitchFamily="34" charset="0"/>
              <a:buChar char="•"/>
            </a:pPr>
            <a:r>
              <a:rPr lang="en-US" dirty="0">
                <a:sym typeface="Arial"/>
              </a:rPr>
              <a:t>Use reinforcement learning (PPO, D3QN). </a:t>
            </a:r>
          </a:p>
        </p:txBody>
      </p:sp>
      <p:sp>
        <p:nvSpPr>
          <p:cNvPr id="6" name="Google Shape;941;p123">
            <a:extLst>
              <a:ext uri="{FF2B5EF4-FFF2-40B4-BE49-F238E27FC236}">
                <a16:creationId xmlns:a16="http://schemas.microsoft.com/office/drawing/2014/main" id="{7F816C3C-A35F-5420-2CA3-2779969342CD}"/>
              </a:ext>
            </a:extLst>
          </p:cNvPr>
          <p:cNvSpPr txBox="1">
            <a:spLocks/>
          </p:cNvSpPr>
          <p:nvPr/>
        </p:nvSpPr>
        <p:spPr>
          <a:xfrm>
            <a:off x="291682" y="462400"/>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sz="3600" b="1" dirty="0">
                <a:sym typeface="Arial"/>
              </a:rPr>
              <a:t>6. Scope of work</a:t>
            </a:r>
            <a:endParaRPr lang="en-US" sz="3600" b="1" dirty="0"/>
          </a:p>
        </p:txBody>
      </p:sp>
      <p:cxnSp>
        <p:nvCxnSpPr>
          <p:cNvPr id="7" name="Google Shape;943;p123">
            <a:extLst>
              <a:ext uri="{FF2B5EF4-FFF2-40B4-BE49-F238E27FC236}">
                <a16:creationId xmlns:a16="http://schemas.microsoft.com/office/drawing/2014/main" id="{90DEEECE-AA29-D1A8-73E3-79B1EDA10AB4}"/>
              </a:ext>
            </a:extLst>
          </p:cNvPr>
          <p:cNvCxnSpPr/>
          <p:nvPr/>
        </p:nvCxnSpPr>
        <p:spPr>
          <a:xfrm>
            <a:off x="-20371" y="1467083"/>
            <a:ext cx="122109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180738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6459-9258-4D3D-9011-5C6DAA9775E3}"/>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997F6B8E-6375-E37A-392A-3DBE9B55EB70}"/>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D6058AAF-09C1-BE09-BC77-476DDC76A656}"/>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9F61D3D2-D970-127A-CA9E-6B6A667644FF}"/>
              </a:ext>
            </a:extLst>
          </p:cNvPr>
          <p:cNvSpPr>
            <a:spLocks noGrp="1"/>
          </p:cNvSpPr>
          <p:nvPr>
            <p:ph type="sldNum" sz="quarter" idx="12"/>
          </p:nvPr>
        </p:nvSpPr>
        <p:spPr/>
        <p:txBody>
          <a:bodyPr/>
          <a:lstStyle/>
          <a:p>
            <a:fld id="{73B850FF-6169-4056-8077-06FFA93A5366}" type="slidenum">
              <a:rPr lang="en-US" smtClean="0"/>
              <a:t>53</a:t>
            </a:fld>
            <a:endParaRPr lang="en-US" dirty="0"/>
          </a:p>
        </p:txBody>
      </p:sp>
      <p:sp>
        <p:nvSpPr>
          <p:cNvPr id="5" name="Google Shape;949;p60">
            <a:extLst>
              <a:ext uri="{FF2B5EF4-FFF2-40B4-BE49-F238E27FC236}">
                <a16:creationId xmlns:a16="http://schemas.microsoft.com/office/drawing/2014/main" id="{C19893E6-3CB7-3A79-2FC3-ABF9E4A1E56A}"/>
              </a:ext>
            </a:extLst>
          </p:cNvPr>
          <p:cNvSpPr txBox="1">
            <a:spLocks/>
          </p:cNvSpPr>
          <p:nvPr/>
        </p:nvSpPr>
        <p:spPr>
          <a:xfrm>
            <a:off x="417059" y="1536621"/>
            <a:ext cx="11358000" cy="4555200"/>
          </a:xfrm>
          <a:prstGeom prst="rect">
            <a:avLst/>
          </a:prstGeom>
        </p:spPr>
        <p:txBody>
          <a:bodyPr vert="horz" lIns="91440" tIns="45720" rIns="91440" bIns="45720" rtlCol="0">
            <a:normAutofit/>
          </a:bodyPr>
          <a:lstStyle>
            <a:defPPr>
              <a:defRPr lang="en-US"/>
            </a:defPPr>
            <a:lvl1pPr indent="0">
              <a:lnSpc>
                <a:spcPct val="110000"/>
              </a:lnSpc>
              <a:spcBef>
                <a:spcPts val="1000"/>
              </a:spcBef>
              <a:buClr>
                <a:schemeClr val="accent5"/>
              </a:buClr>
              <a:buFont typeface="Avenir Next LT Pro" panose="020B0504020202020204" pitchFamily="34" charset="0"/>
              <a:buNone/>
              <a:defRPr sz="2800" b="0">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457200" indent="-457200">
              <a:buFont typeface="Arial" panose="020B0604020202020204" pitchFamily="34" charset="0"/>
              <a:buChar char="•"/>
            </a:pPr>
            <a:r>
              <a:rPr lang="en-US" dirty="0">
                <a:sym typeface="Arial"/>
              </a:rPr>
              <a:t>Baseline modeling using open-source data from Egypt.</a:t>
            </a:r>
          </a:p>
          <a:p>
            <a:pPr marL="457200" indent="-457200">
              <a:buFont typeface="Arial" panose="020B0604020202020204" pitchFamily="34" charset="0"/>
              <a:buChar char="•"/>
            </a:pPr>
            <a:r>
              <a:rPr lang="en-US" dirty="0">
                <a:sym typeface="Arial"/>
              </a:rPr>
              <a:t>Develop a small prototype for a single intersection using video analysis with computer vision.</a:t>
            </a:r>
          </a:p>
          <a:p>
            <a:pPr marL="457200" indent="-457200">
              <a:buFont typeface="Arial" panose="020B0604020202020204" pitchFamily="34" charset="0"/>
              <a:buChar char="•"/>
            </a:pPr>
            <a:r>
              <a:rPr lang="en-US" dirty="0">
                <a:sym typeface="Arial"/>
              </a:rPr>
              <a:t>Latency should be optimized with a near real-time processing architecture.</a:t>
            </a:r>
          </a:p>
          <a:p>
            <a:pPr marL="457200" indent="-457200">
              <a:buFont typeface="Arial" panose="020B0604020202020204" pitchFamily="34" charset="0"/>
              <a:buChar char="•"/>
            </a:pPr>
            <a:r>
              <a:rPr lang="en-US" dirty="0">
                <a:sym typeface="Arial"/>
              </a:rPr>
              <a:t>A mobile application should be developed.</a:t>
            </a:r>
          </a:p>
        </p:txBody>
      </p:sp>
      <p:sp>
        <p:nvSpPr>
          <p:cNvPr id="6" name="Google Shape;950;p60">
            <a:extLst>
              <a:ext uri="{FF2B5EF4-FFF2-40B4-BE49-F238E27FC236}">
                <a16:creationId xmlns:a16="http://schemas.microsoft.com/office/drawing/2014/main" id="{AB396DAE-1172-4104-8B85-6B9608B3102F}"/>
              </a:ext>
            </a:extLst>
          </p:cNvPr>
          <p:cNvSpPr txBox="1">
            <a:spLocks/>
          </p:cNvSpPr>
          <p:nvPr/>
        </p:nvSpPr>
        <p:spPr>
          <a:xfrm>
            <a:off x="291682" y="462400"/>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sz="3600" b="1" dirty="0">
                <a:sym typeface="Arial"/>
              </a:rPr>
              <a:t>6. Scope of work</a:t>
            </a:r>
            <a:endParaRPr lang="en-US" sz="3600" b="1" dirty="0"/>
          </a:p>
        </p:txBody>
      </p:sp>
      <p:cxnSp>
        <p:nvCxnSpPr>
          <p:cNvPr id="7" name="Google Shape;952;p60">
            <a:extLst>
              <a:ext uri="{FF2B5EF4-FFF2-40B4-BE49-F238E27FC236}">
                <a16:creationId xmlns:a16="http://schemas.microsoft.com/office/drawing/2014/main" id="{1EAED27A-9AD8-7A0B-C3AB-4DAD0EC99028}"/>
              </a:ext>
            </a:extLst>
          </p:cNvPr>
          <p:cNvCxnSpPr/>
          <p:nvPr/>
        </p:nvCxnSpPr>
        <p:spPr>
          <a:xfrm>
            <a:off x="-20371" y="1467083"/>
            <a:ext cx="122109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167429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2CD1-4D6B-C268-6CB6-DEE856908A0E}"/>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0BF41A9-6357-B012-4A19-F2079183B7D2}"/>
              </a:ext>
            </a:extLst>
          </p:cNvPr>
          <p:cNvSpPr>
            <a:spLocks noGrp="1"/>
          </p:cNvSpPr>
          <p:nvPr>
            <p:ph type="dt" sz="half" idx="10"/>
          </p:nvPr>
        </p:nvSpPr>
        <p:spPr/>
        <p:txBody>
          <a:bodyPr/>
          <a:lstStyle/>
          <a:p>
            <a:fld id="{696027F3-E20D-431B-BB47-EEEA77CF167E}" type="datetime2">
              <a:rPr lang="en-US" smtClean="0"/>
              <a:t>Friday, June 13, 2025</a:t>
            </a:fld>
            <a:endParaRPr lang="en-US"/>
          </a:p>
        </p:txBody>
      </p:sp>
      <p:sp>
        <p:nvSpPr>
          <p:cNvPr id="3" name="Slide Number Placeholder 2">
            <a:extLst>
              <a:ext uri="{FF2B5EF4-FFF2-40B4-BE49-F238E27FC236}">
                <a16:creationId xmlns:a16="http://schemas.microsoft.com/office/drawing/2014/main" id="{C11537A5-626A-588C-8193-BF49E273FE3C}"/>
              </a:ext>
            </a:extLst>
          </p:cNvPr>
          <p:cNvSpPr>
            <a:spLocks noGrp="1"/>
          </p:cNvSpPr>
          <p:nvPr>
            <p:ph type="sldNum" sz="quarter" idx="12"/>
          </p:nvPr>
        </p:nvSpPr>
        <p:spPr/>
        <p:txBody>
          <a:bodyPr/>
          <a:lstStyle/>
          <a:p>
            <a:fld id="{73B850FF-6169-4056-8077-06FFA93A5366}" type="slidenum">
              <a:rPr lang="en-US" smtClean="0"/>
              <a:t>54</a:t>
            </a:fld>
            <a:endParaRPr lang="en-US"/>
          </a:p>
        </p:txBody>
      </p:sp>
      <p:sp>
        <p:nvSpPr>
          <p:cNvPr id="4" name="Google Shape;107;p2">
            <a:extLst>
              <a:ext uri="{FF2B5EF4-FFF2-40B4-BE49-F238E27FC236}">
                <a16:creationId xmlns:a16="http://schemas.microsoft.com/office/drawing/2014/main" id="{0A2ECE85-77E9-ED0C-E90A-46B577779C1D}"/>
              </a:ext>
            </a:extLst>
          </p:cNvPr>
          <p:cNvSpPr txBox="1"/>
          <p:nvPr/>
        </p:nvSpPr>
        <p:spPr>
          <a:xfrm>
            <a:off x="185270" y="273699"/>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Objectives</a:t>
            </a:r>
            <a:endParaRPr b="1" dirty="0">
              <a:sym typeface="Arial"/>
            </a:endParaRPr>
          </a:p>
        </p:txBody>
      </p:sp>
      <p:cxnSp>
        <p:nvCxnSpPr>
          <p:cNvPr id="5" name="Google Shape;108;p2">
            <a:extLst>
              <a:ext uri="{FF2B5EF4-FFF2-40B4-BE49-F238E27FC236}">
                <a16:creationId xmlns:a16="http://schemas.microsoft.com/office/drawing/2014/main" id="{16B8CB33-F0DD-6DEC-0B84-15757A896570}"/>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6" name="Google Shape;109;p2">
            <a:extLst>
              <a:ext uri="{FF2B5EF4-FFF2-40B4-BE49-F238E27FC236}">
                <a16:creationId xmlns:a16="http://schemas.microsoft.com/office/drawing/2014/main" id="{55218C31-0951-5865-4D1B-BD83C041E558}"/>
              </a:ext>
            </a:extLst>
          </p:cNvPr>
          <p:cNvSpPr txBox="1"/>
          <p:nvPr/>
        </p:nvSpPr>
        <p:spPr>
          <a:xfrm>
            <a:off x="415471" y="1546349"/>
            <a:ext cx="11358000" cy="4555200"/>
          </a:xfrm>
          <a:prstGeom prst="rect">
            <a:avLst/>
          </a:prstGeom>
          <a:noFill/>
          <a:ln>
            <a:noFill/>
          </a:ln>
        </p:spPr>
        <p:txBody>
          <a:bodyPr spcFirstLastPara="1" wrap="square" lIns="117825" tIns="117825" rIns="117825" bIns="117825" anchor="t" anchorCtr="0">
            <a:normAutofit lnSpcReduction="10000"/>
          </a:bodyPr>
          <a:lstStyle/>
          <a:p>
            <a:pPr marL="76200" marR="0" lvl="0" algn="l" rtl="0">
              <a:lnSpc>
                <a:spcPct val="115000"/>
              </a:lnSpc>
              <a:spcBef>
                <a:spcPts val="0"/>
              </a:spcBef>
              <a:spcAft>
                <a:spcPts val="0"/>
              </a:spcAft>
              <a:buClr>
                <a:schemeClr val="dk1"/>
              </a:buClr>
              <a:buSzPts val="3400"/>
            </a:pPr>
            <a:r>
              <a:rPr lang="en-US" sz="2800" dirty="0">
                <a:solidFill>
                  <a:schemeClr val="tx2"/>
                </a:solidFill>
              </a:rPr>
              <a:t>1- Quick overview of the problem.</a:t>
            </a:r>
          </a:p>
          <a:p>
            <a:pPr marL="76200">
              <a:lnSpc>
                <a:spcPct val="125000"/>
              </a:lnSpc>
              <a:buClr>
                <a:schemeClr val="dk1"/>
              </a:buClr>
              <a:buSzPts val="3400"/>
            </a:pPr>
            <a:r>
              <a:rPr lang="en-US" sz="2800" dirty="0">
                <a:solidFill>
                  <a:schemeClr val="tx2"/>
                </a:solidFill>
              </a:rPr>
              <a:t>2- Explore Scientific Background.</a:t>
            </a:r>
          </a:p>
          <a:p>
            <a:pPr marL="76200" marR="0" lvl="0" algn="l" rtl="0">
              <a:lnSpc>
                <a:spcPct val="115000"/>
              </a:lnSpc>
              <a:spcBef>
                <a:spcPts val="0"/>
              </a:spcBef>
              <a:spcAft>
                <a:spcPts val="0"/>
              </a:spcAft>
              <a:buClr>
                <a:schemeClr val="dk1"/>
              </a:buClr>
              <a:buSzPts val="3400"/>
            </a:pPr>
            <a:r>
              <a:rPr lang="en-US" sz="2800" dirty="0">
                <a:solidFill>
                  <a:schemeClr val="tx2"/>
                </a:solidFill>
              </a:rPr>
              <a:t>3- Comparison of related papers and systems.</a:t>
            </a:r>
          </a:p>
          <a:p>
            <a:pPr marL="76200" marR="0" lvl="0" algn="l" rtl="0">
              <a:lnSpc>
                <a:spcPct val="115000"/>
              </a:lnSpc>
              <a:spcBef>
                <a:spcPts val="0"/>
              </a:spcBef>
              <a:spcAft>
                <a:spcPts val="0"/>
              </a:spcAft>
              <a:buClr>
                <a:schemeClr val="dk1"/>
              </a:buClr>
              <a:buSzPts val="3400"/>
            </a:pPr>
            <a:r>
              <a:rPr lang="en-US" sz="2800" dirty="0">
                <a:solidFill>
                  <a:schemeClr val="tx2"/>
                </a:solidFill>
              </a:rPr>
              <a:t>4- Overview of the need to extend current solutions.</a:t>
            </a:r>
          </a:p>
          <a:p>
            <a:pPr marL="76200">
              <a:lnSpc>
                <a:spcPct val="115000"/>
              </a:lnSpc>
              <a:buClr>
                <a:schemeClr val="dk1"/>
              </a:buClr>
              <a:buSzPts val="3400"/>
            </a:pPr>
            <a:r>
              <a:rPr lang="en-US" sz="2800" dirty="0">
                <a:ln w="0"/>
                <a:solidFill>
                  <a:schemeClr val="accent1"/>
                </a:solidFill>
                <a:effectLst>
                  <a:outerShdw blurRad="38100" dist="25400" dir="5400000" algn="ctr" rotWithShape="0">
                    <a:srgbClr val="6E747A">
                      <a:alpha val="43000"/>
                    </a:srgbClr>
                  </a:outerShdw>
                </a:effectLst>
              </a:rPr>
              <a:t>5- Overview of tools and system design.</a:t>
            </a:r>
            <a:br>
              <a:rPr lang="en-US" sz="2800" dirty="0">
                <a:solidFill>
                  <a:schemeClr val="tx2"/>
                </a:solidFill>
              </a:rPr>
            </a:br>
            <a:r>
              <a:rPr lang="en-US" sz="2800" dirty="0">
                <a:solidFill>
                  <a:schemeClr val="tx2"/>
                </a:solidFill>
              </a:rPr>
              <a:t>6- Overview of development and implementation.</a:t>
            </a:r>
            <a:br>
              <a:rPr lang="en-US" sz="2800" dirty="0">
                <a:solidFill>
                  <a:schemeClr val="tx2"/>
                </a:solidFill>
              </a:rPr>
            </a:br>
            <a:r>
              <a:rPr lang="en-US" sz="2800" dirty="0">
                <a:solidFill>
                  <a:schemeClr val="tx2"/>
                </a:solidFill>
              </a:rPr>
              <a:t>7- Experimental design and results.</a:t>
            </a:r>
            <a:br>
              <a:rPr lang="en-US" sz="2800" dirty="0">
                <a:solidFill>
                  <a:schemeClr val="tx2"/>
                </a:solidFill>
              </a:rPr>
            </a:br>
            <a:r>
              <a:rPr lang="en-US" sz="2800" dirty="0">
                <a:solidFill>
                  <a:schemeClr val="tx2"/>
                </a:solidFill>
              </a:rPr>
              <a:t>8- Demonstration of the implemented prototype.</a:t>
            </a:r>
            <a:br>
              <a:rPr lang="en-US" sz="2800" dirty="0">
                <a:solidFill>
                  <a:schemeClr val="tx2"/>
                </a:solidFill>
              </a:rPr>
            </a:br>
            <a:r>
              <a:rPr lang="en-US" sz="2800" dirty="0">
                <a:solidFill>
                  <a:schemeClr val="tx2"/>
                </a:solidFill>
              </a:rPr>
              <a:t>9- </a:t>
            </a:r>
            <a:r>
              <a:rPr lang="en-US" sz="2800" dirty="0">
                <a:solidFill>
                  <a:schemeClr val="tx2"/>
                </a:solidFill>
                <a:sym typeface="Arial"/>
              </a:rPr>
              <a:t>Conclusion and future directions</a:t>
            </a:r>
            <a:r>
              <a:rPr lang="en-US" sz="2800" dirty="0">
                <a:solidFill>
                  <a:schemeClr val="tx2"/>
                </a:solidFill>
              </a:rPr>
              <a:t>.</a:t>
            </a:r>
            <a:endParaRPr lang="en-US" sz="2800" dirty="0">
              <a:solidFill>
                <a:schemeClr val="tx2"/>
              </a:solidFill>
              <a:sym typeface="Arial"/>
            </a:endParaRPr>
          </a:p>
        </p:txBody>
      </p:sp>
      <p:sp>
        <p:nvSpPr>
          <p:cNvPr id="7" name="Footer Placeholder 6">
            <a:extLst>
              <a:ext uri="{FF2B5EF4-FFF2-40B4-BE49-F238E27FC236}">
                <a16:creationId xmlns:a16="http://schemas.microsoft.com/office/drawing/2014/main" id="{79A7EE5F-1FBA-704C-211C-DC800A1A2090}"/>
              </a:ext>
            </a:extLst>
          </p:cNvPr>
          <p:cNvSpPr>
            <a:spLocks noGrp="1"/>
          </p:cNvSpPr>
          <p:nvPr>
            <p:ph type="ftr" sz="quarter" idx="11"/>
          </p:nvPr>
        </p:nvSpPr>
        <p:spPr/>
        <p:txBody>
          <a:bodyPr/>
          <a:lstStyle/>
          <a:p>
            <a:r>
              <a:rPr lang="en-US"/>
              <a:t>Traffic MANAGER</a:t>
            </a:r>
          </a:p>
        </p:txBody>
      </p:sp>
    </p:spTree>
    <p:extLst>
      <p:ext uri="{BB962C8B-B14F-4D97-AF65-F5344CB8AC3E}">
        <p14:creationId xmlns:p14="http://schemas.microsoft.com/office/powerpoint/2010/main" val="278205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64C30-842B-025A-142B-EFDB864C08AB}"/>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7D3C74B8-FD24-912B-382A-B7601FB455B7}"/>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4F484184-3F32-20EE-5198-1077B6144E05}"/>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DA5E930C-3B72-0067-41A4-AF2AA63A901E}"/>
              </a:ext>
            </a:extLst>
          </p:cNvPr>
          <p:cNvSpPr>
            <a:spLocks noGrp="1"/>
          </p:cNvSpPr>
          <p:nvPr>
            <p:ph type="sldNum" sz="quarter" idx="12"/>
          </p:nvPr>
        </p:nvSpPr>
        <p:spPr/>
        <p:txBody>
          <a:bodyPr/>
          <a:lstStyle/>
          <a:p>
            <a:fld id="{73B850FF-6169-4056-8077-06FFA93A5366}" type="slidenum">
              <a:rPr lang="en-US" smtClean="0"/>
              <a:t>55</a:t>
            </a:fld>
            <a:endParaRPr lang="en-US" dirty="0"/>
          </a:p>
        </p:txBody>
      </p:sp>
      <p:sp>
        <p:nvSpPr>
          <p:cNvPr id="6" name="Google Shape;118;p3">
            <a:extLst>
              <a:ext uri="{FF2B5EF4-FFF2-40B4-BE49-F238E27FC236}">
                <a16:creationId xmlns:a16="http://schemas.microsoft.com/office/drawing/2014/main" id="{BB422385-D801-5BA5-CD70-7FF7FA1178EC}"/>
              </a:ext>
            </a:extLst>
          </p:cNvPr>
          <p:cNvSpPr txBox="1"/>
          <p:nvPr/>
        </p:nvSpPr>
        <p:spPr>
          <a:xfrm>
            <a:off x="270216" y="323252"/>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Agenda</a:t>
            </a:r>
            <a:endParaRPr b="1" dirty="0">
              <a:sym typeface="Arial"/>
            </a:endParaRPr>
          </a:p>
        </p:txBody>
      </p:sp>
      <p:cxnSp>
        <p:nvCxnSpPr>
          <p:cNvPr id="7" name="Google Shape;119;p3">
            <a:extLst>
              <a:ext uri="{FF2B5EF4-FFF2-40B4-BE49-F238E27FC236}">
                <a16:creationId xmlns:a16="http://schemas.microsoft.com/office/drawing/2014/main" id="{391B5FAC-BE26-16F7-45B0-5E6DAD632207}"/>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9" name="Google Shape;120;p3">
            <a:extLst>
              <a:ext uri="{FF2B5EF4-FFF2-40B4-BE49-F238E27FC236}">
                <a16:creationId xmlns:a16="http://schemas.microsoft.com/office/drawing/2014/main" id="{A3289349-57DE-17F2-5728-B5ACF74D83E9}"/>
              </a:ext>
            </a:extLst>
          </p:cNvPr>
          <p:cNvSpPr txBox="1"/>
          <p:nvPr/>
        </p:nvSpPr>
        <p:spPr>
          <a:xfrm>
            <a:off x="415471" y="1536621"/>
            <a:ext cx="11358000" cy="4555200"/>
          </a:xfrm>
          <a:prstGeom prst="rect">
            <a:avLst/>
          </a:prstGeom>
          <a:noFill/>
          <a:ln>
            <a:noFill/>
          </a:ln>
        </p:spPr>
        <p:txBody>
          <a:bodyPr spcFirstLastPara="1" wrap="square" lIns="117825" tIns="117825" rIns="117825" bIns="117825" anchor="t" anchorCtr="0">
            <a:normAutofit fontScale="62500" lnSpcReduction="20000"/>
          </a:bodyPr>
          <a:lstStyle>
            <a:defPPr>
              <a:defRPr lang="en-US"/>
            </a:defPPr>
            <a:lvl1pPr marL="76200" marR="0" lvl="0">
              <a:lnSpc>
                <a:spcPct val="115000"/>
              </a:lnSpc>
              <a:spcBef>
                <a:spcPts val="0"/>
              </a:spcBef>
              <a:spcAft>
                <a:spcPts val="0"/>
              </a:spcAft>
              <a:buClr>
                <a:schemeClr val="dk1"/>
              </a:buClr>
              <a:buSzPts val="3400"/>
              <a:defRPr sz="2800">
                <a:solidFill>
                  <a:schemeClr val="tx2"/>
                </a:solidFill>
              </a:defRPr>
            </a:lvl1pPr>
          </a:lstStyle>
          <a:p>
            <a:pPr marL="590550" indent="-514350">
              <a:buClr>
                <a:srgbClr val="3333CC"/>
              </a:buClr>
              <a:buSzPct val="100000"/>
              <a:buFont typeface="+mj-lt"/>
              <a:buAutoNum type="arabicPeriod"/>
            </a:pPr>
            <a:r>
              <a:rPr lang="en-US" dirty="0">
                <a:sym typeface="Arial"/>
              </a:rPr>
              <a:t>Background of the problem </a:t>
            </a:r>
          </a:p>
          <a:p>
            <a:pPr marL="590550" indent="-514350">
              <a:buClr>
                <a:srgbClr val="3333CC"/>
              </a:buClr>
              <a:buSzPct val="100000"/>
              <a:buFont typeface="+mj-lt"/>
              <a:buAutoNum type="arabicPeriod"/>
            </a:pPr>
            <a:r>
              <a:rPr lang="en-US" sz="2900" dirty="0">
                <a:sym typeface="Arial"/>
              </a:rPr>
              <a:t>Scientific Background</a:t>
            </a:r>
            <a:endParaRPr sz="2900" dirty="0">
              <a:sym typeface="Arial"/>
            </a:endParaRPr>
          </a:p>
          <a:p>
            <a:pPr marL="590550" indent="-514350">
              <a:buClr>
                <a:srgbClr val="3333CC"/>
              </a:buClr>
              <a:buSzPct val="100000"/>
              <a:buFont typeface="+mj-lt"/>
              <a:buAutoNum type="arabicPeriod"/>
            </a:pPr>
            <a:r>
              <a:rPr lang="en-US" dirty="0">
                <a:sym typeface="Arial"/>
              </a:rPr>
              <a:t>Comparison between related papers</a:t>
            </a:r>
            <a:endParaRPr dirty="0"/>
          </a:p>
          <a:p>
            <a:pPr marL="590550" indent="-514350">
              <a:buClr>
                <a:srgbClr val="3333CC"/>
              </a:buClr>
              <a:buSzPct val="100000"/>
              <a:buFont typeface="+mj-lt"/>
              <a:buAutoNum type="arabicPeriod"/>
            </a:pPr>
            <a:r>
              <a:rPr lang="en-US" dirty="0">
                <a:sym typeface="Arial"/>
              </a:rPr>
              <a:t>Comparison between similar systems </a:t>
            </a:r>
            <a:endParaRPr dirty="0">
              <a:sym typeface="Arial"/>
            </a:endParaRPr>
          </a:p>
          <a:p>
            <a:pPr marL="590550" indent="-514350">
              <a:buClr>
                <a:srgbClr val="3333CC"/>
              </a:buClr>
              <a:buSzPct val="100000"/>
              <a:buFont typeface="+mj-lt"/>
              <a:buAutoNum type="arabicPeriod"/>
            </a:pPr>
            <a:r>
              <a:rPr lang="en-US" dirty="0">
                <a:sym typeface="Arial"/>
              </a:rPr>
              <a:t>Possible extensions to current solutions</a:t>
            </a:r>
            <a:endParaRPr dirty="0">
              <a:sym typeface="Arial"/>
            </a:endParaRPr>
          </a:p>
          <a:p>
            <a:pPr marL="590550" indent="-514350">
              <a:buClr>
                <a:srgbClr val="3333CC"/>
              </a:buClr>
              <a:buSzPct val="100000"/>
              <a:buFont typeface="+mj-lt"/>
              <a:buAutoNum type="arabicPeriod"/>
            </a:pPr>
            <a:r>
              <a:rPr lang="en-US" dirty="0">
                <a:sym typeface="Arial"/>
              </a:rPr>
              <a:t>Scope of work</a:t>
            </a:r>
            <a:endParaRPr dirty="0">
              <a:sym typeface="Arial"/>
            </a:endParaRPr>
          </a:p>
          <a:p>
            <a:pPr marL="590550" indent="-514350">
              <a:buClr>
                <a:srgbClr val="3333CC"/>
              </a:buClr>
              <a:buSzPct val="100000"/>
              <a:buFont typeface="+mj-lt"/>
              <a:buAutoNum type="arabicPeriod"/>
            </a:pPr>
            <a:r>
              <a:rPr lang="en-US" dirty="0">
                <a:ln w="0"/>
                <a:solidFill>
                  <a:schemeClr val="accent1"/>
                </a:solidFill>
                <a:effectLst>
                  <a:outerShdw blurRad="38100" dist="25400" dir="5400000" algn="ctr" rotWithShape="0">
                    <a:srgbClr val="6E747A">
                      <a:alpha val="43000"/>
                    </a:srgbClr>
                  </a:outerShdw>
                </a:effectLst>
                <a:sym typeface="Arial"/>
              </a:rPr>
              <a:t>Project plan</a:t>
            </a:r>
            <a:endParaRPr dirty="0">
              <a:ln w="0"/>
              <a:solidFill>
                <a:schemeClr val="accent1"/>
              </a:solidFill>
              <a:effectLst>
                <a:outerShdw blurRad="38100" dist="25400" dir="5400000" algn="ctr" rotWithShape="0">
                  <a:srgbClr val="6E747A">
                    <a:alpha val="43000"/>
                  </a:srgbClr>
                </a:outerShdw>
              </a:effectLst>
            </a:endParaRPr>
          </a:p>
          <a:p>
            <a:pPr marL="590550" indent="-514350">
              <a:buClr>
                <a:srgbClr val="3333CC"/>
              </a:buClr>
              <a:buSzPct val="100000"/>
              <a:buFont typeface="+mj-lt"/>
              <a:buAutoNum type="arabicPeriod"/>
            </a:pPr>
            <a:r>
              <a:rPr lang="en-US" dirty="0">
                <a:sym typeface="Arial"/>
              </a:rPr>
              <a:t>Tools and environment </a:t>
            </a:r>
          </a:p>
          <a:p>
            <a:pPr marL="590550" indent="-514350">
              <a:buClr>
                <a:srgbClr val="3333CC"/>
              </a:buClr>
              <a:buSzPct val="100000"/>
              <a:buFont typeface="+mj-lt"/>
              <a:buAutoNum type="arabicPeriod"/>
            </a:pPr>
            <a:r>
              <a:rPr lang="en-US" dirty="0">
                <a:sym typeface="Arial"/>
              </a:rPr>
              <a:t>Overview of environment and data</a:t>
            </a:r>
          </a:p>
          <a:p>
            <a:pPr marL="590550" indent="-514350">
              <a:buClr>
                <a:srgbClr val="3333CC"/>
              </a:buClr>
              <a:buSzPct val="100000"/>
              <a:buFont typeface="+mj-lt"/>
              <a:buAutoNum type="arabicPeriod"/>
            </a:pPr>
            <a:r>
              <a:rPr lang="en-US" dirty="0">
                <a:sym typeface="Arial"/>
              </a:rPr>
              <a:t>Experiments design</a:t>
            </a:r>
          </a:p>
          <a:p>
            <a:pPr marL="590550" indent="-514350">
              <a:buClr>
                <a:srgbClr val="3333CC"/>
              </a:buClr>
              <a:buSzPct val="100000"/>
              <a:buFont typeface="+mj-lt"/>
              <a:buAutoNum type="arabicPeriod"/>
            </a:pPr>
            <a:r>
              <a:rPr lang="en-US" dirty="0">
                <a:sym typeface="Arial"/>
              </a:rPr>
              <a:t>Result of experiments</a:t>
            </a:r>
          </a:p>
          <a:p>
            <a:pPr marL="590550" indent="-514350">
              <a:buClr>
                <a:srgbClr val="3333CC"/>
              </a:buClr>
              <a:buSzPct val="100000"/>
              <a:buFont typeface="+mj-lt"/>
              <a:buAutoNum type="arabicPeriod"/>
            </a:pPr>
            <a:r>
              <a:rPr lang="en-US" dirty="0">
                <a:sym typeface="Arial"/>
              </a:rPr>
              <a:t>Mobile implementation </a:t>
            </a:r>
          </a:p>
          <a:p>
            <a:pPr marL="590550" indent="-514350">
              <a:buClr>
                <a:srgbClr val="3333CC"/>
              </a:buClr>
              <a:buSzPct val="100000"/>
              <a:buFont typeface="+mj-lt"/>
              <a:buAutoNum type="arabicPeriod"/>
            </a:pPr>
            <a:r>
              <a:rPr lang="en-US" dirty="0"/>
              <a:t>Prototype implementation</a:t>
            </a:r>
          </a:p>
          <a:p>
            <a:pPr marL="590550" indent="-514350">
              <a:buClr>
                <a:srgbClr val="3333CC"/>
              </a:buClr>
              <a:buSzPct val="100000"/>
              <a:buFont typeface="+mj-lt"/>
              <a:buAutoNum type="arabicPeriod"/>
            </a:pPr>
            <a:r>
              <a:rPr lang="en-US" dirty="0">
                <a:sym typeface="Arial"/>
              </a:rPr>
              <a:t>Conclusion</a:t>
            </a:r>
            <a:endParaRPr lang="en-US" dirty="0"/>
          </a:p>
          <a:p>
            <a:pPr marL="590550" indent="-514350">
              <a:buClr>
                <a:srgbClr val="3333CC"/>
              </a:buClr>
              <a:buSzPct val="100000"/>
              <a:buFont typeface="+mj-lt"/>
              <a:buAutoNum type="arabicPeriod"/>
            </a:pPr>
            <a:r>
              <a:rPr lang="en-US" dirty="0">
                <a:sym typeface="Arial"/>
              </a:rPr>
              <a:t>Future work </a:t>
            </a:r>
            <a:endParaRPr lang="en-US" dirty="0"/>
          </a:p>
        </p:txBody>
      </p:sp>
    </p:spTree>
    <p:extLst>
      <p:ext uri="{BB962C8B-B14F-4D97-AF65-F5344CB8AC3E}">
        <p14:creationId xmlns:p14="http://schemas.microsoft.com/office/powerpoint/2010/main" val="255839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68364-C0EE-509B-4C24-78D3C1BF0111}"/>
            </a:ext>
          </a:extLst>
        </p:cNvPr>
        <p:cNvGrpSpPr/>
        <p:nvPr/>
      </p:nvGrpSpPr>
      <p:grpSpPr>
        <a:xfrm>
          <a:off x="0" y="0"/>
          <a:ext cx="0" cy="0"/>
          <a:chOff x="0" y="0"/>
          <a:chExt cx="0" cy="0"/>
        </a:xfrm>
      </p:grpSpPr>
      <p:pic>
        <p:nvPicPr>
          <p:cNvPr id="9" name="Picture 8" descr="Floorplan on a table">
            <a:extLst>
              <a:ext uri="{FF2B5EF4-FFF2-40B4-BE49-F238E27FC236}">
                <a16:creationId xmlns:a16="http://schemas.microsoft.com/office/drawing/2014/main" id="{32898B0F-0435-9159-BB84-ED2624DD3008}"/>
              </a:ext>
            </a:extLst>
          </p:cNvPr>
          <p:cNvPicPr>
            <a:picLocks noChangeAspect="1"/>
          </p:cNvPicPr>
          <p:nvPr/>
        </p:nvPicPr>
        <p:blipFill>
          <a:blip r:embed="rId2">
            <a:alphaModFix amt="20000"/>
          </a:blip>
          <a:srcRect t="771" b="19442"/>
          <a:stretch/>
        </p:blipFill>
        <p:spPr>
          <a:xfrm>
            <a:off x="20" y="10"/>
            <a:ext cx="12191979" cy="6857990"/>
          </a:xfrm>
          <a:prstGeom prst="rect">
            <a:avLst/>
          </a:prstGeom>
        </p:spPr>
      </p:pic>
      <p:sp>
        <p:nvSpPr>
          <p:cNvPr id="2" name="Date Placeholder 1">
            <a:extLst>
              <a:ext uri="{FF2B5EF4-FFF2-40B4-BE49-F238E27FC236}">
                <a16:creationId xmlns:a16="http://schemas.microsoft.com/office/drawing/2014/main" id="{6FD49CB4-20A5-308F-E4FA-DE3AACD1A417}"/>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F610FB60-267D-EF96-7E9A-C885580CC0AE}"/>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095A3F3E-CFCA-C7B0-C8B5-98DF9F3D41FC}"/>
              </a:ext>
            </a:extLst>
          </p:cNvPr>
          <p:cNvSpPr>
            <a:spLocks noGrp="1"/>
          </p:cNvSpPr>
          <p:nvPr>
            <p:ph type="sldNum" sz="quarter" idx="12"/>
          </p:nvPr>
        </p:nvSpPr>
        <p:spPr/>
        <p:txBody>
          <a:bodyPr/>
          <a:lstStyle/>
          <a:p>
            <a:fld id="{73B850FF-6169-4056-8077-06FFA93A5366}" type="slidenum">
              <a:rPr lang="en-US" smtClean="0"/>
              <a:t>56</a:t>
            </a:fld>
            <a:endParaRPr lang="en-US" dirty="0"/>
          </a:p>
        </p:txBody>
      </p:sp>
      <p:sp>
        <p:nvSpPr>
          <p:cNvPr id="5" name="Google Shape;984;p106">
            <a:extLst>
              <a:ext uri="{FF2B5EF4-FFF2-40B4-BE49-F238E27FC236}">
                <a16:creationId xmlns:a16="http://schemas.microsoft.com/office/drawing/2014/main" id="{CB2BAD63-8B7A-8A76-2547-75E6EF8B8522}"/>
              </a:ext>
            </a:extLst>
          </p:cNvPr>
          <p:cNvSpPr txBox="1"/>
          <p:nvPr/>
        </p:nvSpPr>
        <p:spPr>
          <a:xfrm>
            <a:off x="509287" y="1808250"/>
            <a:ext cx="6635432" cy="1168485"/>
          </a:xfrm>
          <a:prstGeom prst="rect">
            <a:avLst/>
          </a:prstGeom>
        </p:spPr>
        <p:txBody>
          <a:bodyPr vert="horz" lIns="91440" tIns="45720" rIns="91440" bIns="45720" rtlCol="0">
            <a:normAutofit/>
          </a:bodyPr>
          <a:lstStyle>
            <a:defPPr>
              <a:defRPr lang="en-US"/>
            </a:defPPr>
            <a:lvl1pPr marL="457200" indent="-457200">
              <a:lnSpc>
                <a:spcPct val="110000"/>
              </a:lnSpc>
              <a:spcBef>
                <a:spcPts val="1000"/>
              </a:spcBef>
              <a:buClr>
                <a:schemeClr val="accent5"/>
              </a:buClr>
              <a:buFont typeface="Arial" panose="020B0604020202020204" pitchFamily="34" charset="0"/>
              <a:buChar char="•"/>
              <a:defRPr sz="2800" b="0">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Times New Roman"/>
              </a:rPr>
              <a:t>The following QR is link to our project JIRA plan : </a:t>
            </a:r>
            <a:r>
              <a:rPr lang="en-US" dirty="0">
                <a:sym typeface="Times New Roman"/>
                <a:hlinkClick r:id="rId3">
                  <a:extLst>
                    <a:ext uri="{A12FA001-AC4F-418D-AE19-62706E023703}">
                      <ahyp:hlinkClr xmlns:ahyp="http://schemas.microsoft.com/office/drawing/2018/hyperlinkcolor" val="tx"/>
                    </a:ext>
                  </a:extLst>
                </a:hlinkClick>
              </a:rPr>
              <a:t>LINK</a:t>
            </a:r>
            <a:r>
              <a:rPr lang="en-US" dirty="0">
                <a:sym typeface="Times New Roman"/>
              </a:rPr>
              <a:t>	</a:t>
            </a:r>
            <a:endParaRPr dirty="0">
              <a:sym typeface="Arial"/>
            </a:endParaRPr>
          </a:p>
        </p:txBody>
      </p:sp>
      <p:sp>
        <p:nvSpPr>
          <p:cNvPr id="6" name="Google Shape;979;p106">
            <a:extLst>
              <a:ext uri="{FF2B5EF4-FFF2-40B4-BE49-F238E27FC236}">
                <a16:creationId xmlns:a16="http://schemas.microsoft.com/office/drawing/2014/main" id="{A2210DAB-07D7-E2FA-733C-F78A19B14C4C}"/>
              </a:ext>
            </a:extLst>
          </p:cNvPr>
          <p:cNvSpPr txBox="1">
            <a:spLocks/>
          </p:cNvSpPr>
          <p:nvPr/>
        </p:nvSpPr>
        <p:spPr>
          <a:xfrm>
            <a:off x="291682" y="462400"/>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7. </a:t>
            </a:r>
            <a:r>
              <a:rPr lang="en-US" b="1" dirty="0"/>
              <a:t>Project plan</a:t>
            </a:r>
            <a:endParaRPr lang="en-US" b="1" dirty="0">
              <a:sym typeface="Arial"/>
            </a:endParaRPr>
          </a:p>
        </p:txBody>
      </p:sp>
      <p:cxnSp>
        <p:nvCxnSpPr>
          <p:cNvPr id="7" name="Google Shape;981;p106">
            <a:extLst>
              <a:ext uri="{FF2B5EF4-FFF2-40B4-BE49-F238E27FC236}">
                <a16:creationId xmlns:a16="http://schemas.microsoft.com/office/drawing/2014/main" id="{EBD66C5F-8425-56A3-0A92-797AED31917B}"/>
              </a:ext>
            </a:extLst>
          </p:cNvPr>
          <p:cNvCxnSpPr/>
          <p:nvPr/>
        </p:nvCxnSpPr>
        <p:spPr>
          <a:xfrm>
            <a:off x="-20371" y="1467083"/>
            <a:ext cx="12210900" cy="0"/>
          </a:xfrm>
          <a:prstGeom prst="straightConnector1">
            <a:avLst/>
          </a:prstGeom>
          <a:noFill/>
          <a:ln w="9525" cap="flat" cmpd="sng">
            <a:solidFill>
              <a:schemeClr val="dk2"/>
            </a:solidFill>
            <a:prstDash val="solid"/>
            <a:round/>
            <a:headEnd type="none" w="sm" len="sm"/>
            <a:tailEnd type="none" w="sm" len="sm"/>
          </a:ln>
        </p:spPr>
      </p:cxnSp>
      <p:pic>
        <p:nvPicPr>
          <p:cNvPr id="8" name="Google Shape;983;p106">
            <a:extLst>
              <a:ext uri="{FF2B5EF4-FFF2-40B4-BE49-F238E27FC236}">
                <a16:creationId xmlns:a16="http://schemas.microsoft.com/office/drawing/2014/main" id="{AAFF957F-111C-01E2-4583-CBEE3B834786}"/>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7924964" y="2207540"/>
            <a:ext cx="2894988" cy="2894988"/>
          </a:xfrm>
          <a:prstGeom prst="rect">
            <a:avLst/>
          </a:prstGeom>
          <a:noFill/>
          <a:ln>
            <a:noFill/>
          </a:ln>
        </p:spPr>
      </p:pic>
    </p:spTree>
    <p:extLst>
      <p:ext uri="{BB962C8B-B14F-4D97-AF65-F5344CB8AC3E}">
        <p14:creationId xmlns:p14="http://schemas.microsoft.com/office/powerpoint/2010/main" val="292150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712D2-1E9C-CE24-3D92-193F2AA0F6C0}"/>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FC3A8F4-4308-FFAC-076E-B80FC86D231A}"/>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DA79E711-062C-A8AD-FD7B-835412A7AEE2}"/>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10A2D727-489D-5F51-FF86-1C7154D3F923}"/>
              </a:ext>
            </a:extLst>
          </p:cNvPr>
          <p:cNvSpPr>
            <a:spLocks noGrp="1"/>
          </p:cNvSpPr>
          <p:nvPr>
            <p:ph type="sldNum" sz="quarter" idx="12"/>
          </p:nvPr>
        </p:nvSpPr>
        <p:spPr/>
        <p:txBody>
          <a:bodyPr/>
          <a:lstStyle/>
          <a:p>
            <a:fld id="{73B850FF-6169-4056-8077-06FFA93A5366}" type="slidenum">
              <a:rPr lang="en-US" smtClean="0"/>
              <a:t>57</a:t>
            </a:fld>
            <a:endParaRPr lang="en-US" dirty="0"/>
          </a:p>
        </p:txBody>
      </p:sp>
      <p:sp>
        <p:nvSpPr>
          <p:cNvPr id="6" name="Google Shape;118;p3">
            <a:extLst>
              <a:ext uri="{FF2B5EF4-FFF2-40B4-BE49-F238E27FC236}">
                <a16:creationId xmlns:a16="http://schemas.microsoft.com/office/drawing/2014/main" id="{181C180A-B32A-B770-45C3-9AB8255CFD26}"/>
              </a:ext>
            </a:extLst>
          </p:cNvPr>
          <p:cNvSpPr txBox="1"/>
          <p:nvPr/>
        </p:nvSpPr>
        <p:spPr>
          <a:xfrm>
            <a:off x="270216" y="323252"/>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Agenda</a:t>
            </a:r>
            <a:endParaRPr b="1" dirty="0">
              <a:sym typeface="Arial"/>
            </a:endParaRPr>
          </a:p>
        </p:txBody>
      </p:sp>
      <p:cxnSp>
        <p:nvCxnSpPr>
          <p:cNvPr id="7" name="Google Shape;119;p3">
            <a:extLst>
              <a:ext uri="{FF2B5EF4-FFF2-40B4-BE49-F238E27FC236}">
                <a16:creationId xmlns:a16="http://schemas.microsoft.com/office/drawing/2014/main" id="{F69CF434-9877-76E5-5790-4B76121C372A}"/>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9" name="Google Shape;120;p3">
            <a:extLst>
              <a:ext uri="{FF2B5EF4-FFF2-40B4-BE49-F238E27FC236}">
                <a16:creationId xmlns:a16="http://schemas.microsoft.com/office/drawing/2014/main" id="{C44BA762-AF20-A63A-3D65-F2A273864095}"/>
              </a:ext>
            </a:extLst>
          </p:cNvPr>
          <p:cNvSpPr txBox="1"/>
          <p:nvPr/>
        </p:nvSpPr>
        <p:spPr>
          <a:xfrm>
            <a:off x="415471" y="1536621"/>
            <a:ext cx="11358000" cy="4555200"/>
          </a:xfrm>
          <a:prstGeom prst="rect">
            <a:avLst/>
          </a:prstGeom>
          <a:noFill/>
          <a:ln>
            <a:noFill/>
          </a:ln>
        </p:spPr>
        <p:txBody>
          <a:bodyPr spcFirstLastPara="1" wrap="square" lIns="117825" tIns="117825" rIns="117825" bIns="117825" anchor="t" anchorCtr="0">
            <a:normAutofit fontScale="62500" lnSpcReduction="20000"/>
          </a:bodyPr>
          <a:lstStyle>
            <a:defPPr>
              <a:defRPr lang="en-US"/>
            </a:defPPr>
            <a:lvl1pPr marL="76200" marR="0" lvl="0">
              <a:lnSpc>
                <a:spcPct val="115000"/>
              </a:lnSpc>
              <a:spcBef>
                <a:spcPts val="0"/>
              </a:spcBef>
              <a:spcAft>
                <a:spcPts val="0"/>
              </a:spcAft>
              <a:buClr>
                <a:schemeClr val="dk1"/>
              </a:buClr>
              <a:buSzPts val="3400"/>
              <a:defRPr sz="2800">
                <a:solidFill>
                  <a:schemeClr val="tx2"/>
                </a:solidFill>
              </a:defRPr>
            </a:lvl1pPr>
          </a:lstStyle>
          <a:p>
            <a:pPr marL="590550" indent="-514350">
              <a:buClr>
                <a:srgbClr val="3333CC"/>
              </a:buClr>
              <a:buSzPct val="100000"/>
              <a:buFont typeface="+mj-lt"/>
              <a:buAutoNum type="arabicPeriod"/>
            </a:pPr>
            <a:r>
              <a:rPr lang="en-US" dirty="0">
                <a:sym typeface="Arial"/>
              </a:rPr>
              <a:t>Background of the problem </a:t>
            </a:r>
          </a:p>
          <a:p>
            <a:pPr marL="590550" indent="-514350">
              <a:buClr>
                <a:srgbClr val="3333CC"/>
              </a:buClr>
              <a:buSzPct val="100000"/>
              <a:buFont typeface="+mj-lt"/>
              <a:buAutoNum type="arabicPeriod"/>
            </a:pPr>
            <a:r>
              <a:rPr lang="en-US" sz="2900" dirty="0">
                <a:sym typeface="Arial"/>
              </a:rPr>
              <a:t>Scientific Background</a:t>
            </a:r>
            <a:endParaRPr sz="2900" dirty="0">
              <a:sym typeface="Arial"/>
            </a:endParaRPr>
          </a:p>
          <a:p>
            <a:pPr marL="590550" indent="-514350">
              <a:buClr>
                <a:srgbClr val="3333CC"/>
              </a:buClr>
              <a:buSzPct val="100000"/>
              <a:buFont typeface="+mj-lt"/>
              <a:buAutoNum type="arabicPeriod"/>
            </a:pPr>
            <a:r>
              <a:rPr lang="en-US" dirty="0">
                <a:sym typeface="Arial"/>
              </a:rPr>
              <a:t>Comparison between related papers</a:t>
            </a:r>
            <a:endParaRPr dirty="0"/>
          </a:p>
          <a:p>
            <a:pPr marL="590550" indent="-514350">
              <a:buClr>
                <a:srgbClr val="3333CC"/>
              </a:buClr>
              <a:buSzPct val="100000"/>
              <a:buFont typeface="+mj-lt"/>
              <a:buAutoNum type="arabicPeriod"/>
            </a:pPr>
            <a:r>
              <a:rPr lang="en-US" dirty="0">
                <a:sym typeface="Arial"/>
              </a:rPr>
              <a:t>Comparison between similar systems </a:t>
            </a:r>
            <a:endParaRPr dirty="0">
              <a:sym typeface="Arial"/>
            </a:endParaRPr>
          </a:p>
          <a:p>
            <a:pPr marL="590550" indent="-514350">
              <a:buClr>
                <a:srgbClr val="3333CC"/>
              </a:buClr>
              <a:buSzPct val="100000"/>
              <a:buFont typeface="+mj-lt"/>
              <a:buAutoNum type="arabicPeriod"/>
            </a:pPr>
            <a:r>
              <a:rPr lang="en-US" dirty="0">
                <a:sym typeface="Arial"/>
              </a:rPr>
              <a:t>Possible extensions to current solutions</a:t>
            </a:r>
            <a:endParaRPr dirty="0">
              <a:sym typeface="Arial"/>
            </a:endParaRPr>
          </a:p>
          <a:p>
            <a:pPr marL="590550" indent="-514350">
              <a:buClr>
                <a:srgbClr val="3333CC"/>
              </a:buClr>
              <a:buSzPct val="100000"/>
              <a:buFont typeface="+mj-lt"/>
              <a:buAutoNum type="arabicPeriod"/>
            </a:pPr>
            <a:r>
              <a:rPr lang="en-US" dirty="0">
                <a:sym typeface="Arial"/>
              </a:rPr>
              <a:t>Scope of work</a:t>
            </a:r>
            <a:endParaRPr dirty="0">
              <a:sym typeface="Arial"/>
            </a:endParaRPr>
          </a:p>
          <a:p>
            <a:pPr marL="590550" indent="-514350">
              <a:buClr>
                <a:srgbClr val="3333CC"/>
              </a:buClr>
              <a:buSzPct val="100000"/>
              <a:buFont typeface="+mj-lt"/>
              <a:buAutoNum type="arabicPeriod"/>
            </a:pPr>
            <a:r>
              <a:rPr lang="en-US" sz="2900" dirty="0">
                <a:sym typeface="Arial"/>
              </a:rPr>
              <a:t>Project plan</a:t>
            </a:r>
            <a:endParaRPr sz="2900" dirty="0"/>
          </a:p>
          <a:p>
            <a:pPr marL="590550" indent="-514350">
              <a:buClr>
                <a:srgbClr val="3333CC"/>
              </a:buClr>
              <a:buSzPct val="100000"/>
              <a:buFont typeface="+mj-lt"/>
              <a:buAutoNum type="arabicPeriod"/>
            </a:pPr>
            <a:r>
              <a:rPr lang="en-US" dirty="0">
                <a:ln w="0"/>
                <a:solidFill>
                  <a:schemeClr val="accent1"/>
                </a:solidFill>
                <a:effectLst>
                  <a:outerShdw blurRad="38100" dist="25400" dir="5400000" algn="ctr" rotWithShape="0">
                    <a:srgbClr val="6E747A">
                      <a:alpha val="43000"/>
                    </a:srgbClr>
                  </a:outerShdw>
                </a:effectLst>
                <a:sym typeface="Arial"/>
              </a:rPr>
              <a:t>Tools and environment </a:t>
            </a:r>
          </a:p>
          <a:p>
            <a:pPr marL="590550" indent="-514350">
              <a:buClr>
                <a:srgbClr val="3333CC"/>
              </a:buClr>
              <a:buSzPct val="100000"/>
              <a:buFont typeface="+mj-lt"/>
              <a:buAutoNum type="arabicPeriod"/>
            </a:pPr>
            <a:r>
              <a:rPr lang="en-US" dirty="0">
                <a:sym typeface="Arial"/>
              </a:rPr>
              <a:t>Overview of environment and data</a:t>
            </a:r>
          </a:p>
          <a:p>
            <a:pPr marL="590550" indent="-514350">
              <a:buClr>
                <a:srgbClr val="3333CC"/>
              </a:buClr>
              <a:buSzPct val="100000"/>
              <a:buFont typeface="+mj-lt"/>
              <a:buAutoNum type="arabicPeriod"/>
            </a:pPr>
            <a:r>
              <a:rPr lang="en-US" dirty="0">
                <a:sym typeface="Arial"/>
              </a:rPr>
              <a:t>Experiments design</a:t>
            </a:r>
          </a:p>
          <a:p>
            <a:pPr marL="590550" indent="-514350">
              <a:buClr>
                <a:srgbClr val="3333CC"/>
              </a:buClr>
              <a:buSzPct val="100000"/>
              <a:buFont typeface="+mj-lt"/>
              <a:buAutoNum type="arabicPeriod"/>
            </a:pPr>
            <a:r>
              <a:rPr lang="en-US" dirty="0">
                <a:sym typeface="Arial"/>
              </a:rPr>
              <a:t>Result of experiments</a:t>
            </a:r>
          </a:p>
          <a:p>
            <a:pPr marL="590550" indent="-514350">
              <a:buClr>
                <a:srgbClr val="3333CC"/>
              </a:buClr>
              <a:buSzPct val="100000"/>
              <a:buFont typeface="+mj-lt"/>
              <a:buAutoNum type="arabicPeriod"/>
            </a:pPr>
            <a:r>
              <a:rPr lang="en-US" dirty="0">
                <a:sym typeface="Arial"/>
              </a:rPr>
              <a:t>Mobile implementation </a:t>
            </a:r>
          </a:p>
          <a:p>
            <a:pPr marL="590550" indent="-514350">
              <a:buClr>
                <a:srgbClr val="3333CC"/>
              </a:buClr>
              <a:buSzPct val="100000"/>
              <a:buFont typeface="+mj-lt"/>
              <a:buAutoNum type="arabicPeriod"/>
            </a:pPr>
            <a:r>
              <a:rPr lang="en-US" dirty="0"/>
              <a:t>Prototype implementation</a:t>
            </a:r>
          </a:p>
          <a:p>
            <a:pPr marL="590550" indent="-514350">
              <a:buClr>
                <a:srgbClr val="3333CC"/>
              </a:buClr>
              <a:buSzPct val="100000"/>
              <a:buFont typeface="+mj-lt"/>
              <a:buAutoNum type="arabicPeriod"/>
            </a:pPr>
            <a:r>
              <a:rPr lang="en-US" dirty="0">
                <a:sym typeface="Arial"/>
              </a:rPr>
              <a:t>Conclusion</a:t>
            </a:r>
            <a:endParaRPr lang="en-US" dirty="0"/>
          </a:p>
          <a:p>
            <a:pPr marL="590550" indent="-514350">
              <a:buClr>
                <a:srgbClr val="3333CC"/>
              </a:buClr>
              <a:buSzPct val="100000"/>
              <a:buFont typeface="+mj-lt"/>
              <a:buAutoNum type="arabicPeriod"/>
            </a:pPr>
            <a:r>
              <a:rPr lang="en-US" dirty="0">
                <a:sym typeface="Arial"/>
              </a:rPr>
              <a:t>Future work </a:t>
            </a:r>
            <a:endParaRPr lang="en-US" dirty="0"/>
          </a:p>
        </p:txBody>
      </p:sp>
    </p:spTree>
    <p:extLst>
      <p:ext uri="{BB962C8B-B14F-4D97-AF65-F5344CB8AC3E}">
        <p14:creationId xmlns:p14="http://schemas.microsoft.com/office/powerpoint/2010/main" val="11499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AC47E-3EC1-3619-9A68-B7CDDFAEC2DF}"/>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77EC15F4-31CF-55D9-3CE8-22D13AF94546}"/>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2667FB57-60B3-322A-B9A3-129839ADF982}"/>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22187434-BBF9-E912-34E4-8F3B8D658E52}"/>
              </a:ext>
            </a:extLst>
          </p:cNvPr>
          <p:cNvSpPr>
            <a:spLocks noGrp="1"/>
          </p:cNvSpPr>
          <p:nvPr>
            <p:ph type="sldNum" sz="quarter" idx="12"/>
          </p:nvPr>
        </p:nvSpPr>
        <p:spPr/>
        <p:txBody>
          <a:bodyPr/>
          <a:lstStyle/>
          <a:p>
            <a:fld id="{73B850FF-6169-4056-8077-06FFA93A5366}" type="slidenum">
              <a:rPr lang="en-US" smtClean="0"/>
              <a:t>58</a:t>
            </a:fld>
            <a:endParaRPr lang="en-US" dirty="0"/>
          </a:p>
        </p:txBody>
      </p:sp>
      <p:sp>
        <p:nvSpPr>
          <p:cNvPr id="5" name="Google Shape;118;p3">
            <a:extLst>
              <a:ext uri="{FF2B5EF4-FFF2-40B4-BE49-F238E27FC236}">
                <a16:creationId xmlns:a16="http://schemas.microsoft.com/office/drawing/2014/main" id="{44681BC7-D4E1-DA7E-B7A3-AACF64095B7B}"/>
              </a:ext>
            </a:extLst>
          </p:cNvPr>
          <p:cNvSpPr txBox="1"/>
          <p:nvPr/>
        </p:nvSpPr>
        <p:spPr>
          <a:xfrm>
            <a:off x="270215" y="0"/>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sz="2800" b="1" dirty="0">
                <a:sym typeface="Arial"/>
              </a:rPr>
              <a:t>8. Tools and environment</a:t>
            </a:r>
          </a:p>
        </p:txBody>
      </p:sp>
      <p:pic>
        <p:nvPicPr>
          <p:cNvPr id="8" name="Picture 7">
            <a:extLst>
              <a:ext uri="{FF2B5EF4-FFF2-40B4-BE49-F238E27FC236}">
                <a16:creationId xmlns:a16="http://schemas.microsoft.com/office/drawing/2014/main" id="{42AE0BF9-A84F-78F5-A015-A7B8D6FCC4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2209800" y="635062"/>
            <a:ext cx="7353159" cy="5354137"/>
          </a:xfrm>
          <a:prstGeom prst="rect">
            <a:avLst/>
          </a:prstGeom>
          <a:noFill/>
          <a:ln>
            <a:noFill/>
          </a:ln>
        </p:spPr>
      </p:pic>
      <p:sp>
        <p:nvSpPr>
          <p:cNvPr id="6" name="TextBox 5">
            <a:extLst>
              <a:ext uri="{FF2B5EF4-FFF2-40B4-BE49-F238E27FC236}">
                <a16:creationId xmlns:a16="http://schemas.microsoft.com/office/drawing/2014/main" id="{71D9125C-0548-5A77-7D7A-4B14FDBD4A99}"/>
              </a:ext>
            </a:extLst>
          </p:cNvPr>
          <p:cNvSpPr txBox="1"/>
          <p:nvPr/>
        </p:nvSpPr>
        <p:spPr>
          <a:xfrm>
            <a:off x="5042557" y="5989199"/>
            <a:ext cx="1813317" cy="369332"/>
          </a:xfrm>
          <a:prstGeom prst="rect">
            <a:avLst/>
          </a:prstGeom>
          <a:noFill/>
        </p:spPr>
        <p:txBody>
          <a:bodyPr wrap="none" rtlCol="0">
            <a:spAutoFit/>
          </a:bodyPr>
          <a:lstStyle/>
          <a:p>
            <a:r>
              <a:rPr lang="en-US" dirty="0"/>
              <a:t>Activity diagram</a:t>
            </a:r>
          </a:p>
        </p:txBody>
      </p:sp>
    </p:spTree>
    <p:extLst>
      <p:ext uri="{BB962C8B-B14F-4D97-AF65-F5344CB8AC3E}">
        <p14:creationId xmlns:p14="http://schemas.microsoft.com/office/powerpoint/2010/main" val="3555807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71AAD-8405-D57B-CFB1-EC76BD4DBFAE}"/>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29F28410-AEFB-95BE-658E-E21481771C39}"/>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CDCFA1B9-6BF6-00F8-6E26-0915C72E9BE4}"/>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AA7989F8-5C11-9AF0-9485-6410909AE4B2}"/>
              </a:ext>
            </a:extLst>
          </p:cNvPr>
          <p:cNvSpPr>
            <a:spLocks noGrp="1"/>
          </p:cNvSpPr>
          <p:nvPr>
            <p:ph type="sldNum" sz="quarter" idx="12"/>
          </p:nvPr>
        </p:nvSpPr>
        <p:spPr/>
        <p:txBody>
          <a:bodyPr/>
          <a:lstStyle/>
          <a:p>
            <a:fld id="{73B850FF-6169-4056-8077-06FFA93A5366}" type="slidenum">
              <a:rPr lang="en-US" smtClean="0"/>
              <a:t>59</a:t>
            </a:fld>
            <a:endParaRPr lang="en-US" dirty="0"/>
          </a:p>
        </p:txBody>
      </p:sp>
      <p:sp>
        <p:nvSpPr>
          <p:cNvPr id="5" name="Google Shape;118;p3">
            <a:extLst>
              <a:ext uri="{FF2B5EF4-FFF2-40B4-BE49-F238E27FC236}">
                <a16:creationId xmlns:a16="http://schemas.microsoft.com/office/drawing/2014/main" id="{95FE1A3F-0198-0C32-73C5-7704F98F7162}"/>
              </a:ext>
            </a:extLst>
          </p:cNvPr>
          <p:cNvSpPr txBox="1"/>
          <p:nvPr/>
        </p:nvSpPr>
        <p:spPr>
          <a:xfrm>
            <a:off x="270216" y="323252"/>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sz="3600" b="1" dirty="0">
                <a:sym typeface="Arial"/>
              </a:rPr>
              <a:t>8. Tools and environment</a:t>
            </a:r>
          </a:p>
        </p:txBody>
      </p:sp>
      <p:cxnSp>
        <p:nvCxnSpPr>
          <p:cNvPr id="7" name="Google Shape;119;p3">
            <a:extLst>
              <a:ext uri="{FF2B5EF4-FFF2-40B4-BE49-F238E27FC236}">
                <a16:creationId xmlns:a16="http://schemas.microsoft.com/office/drawing/2014/main" id="{8292FB61-4D09-BEA6-3ECD-F767D32098C5}"/>
              </a:ext>
            </a:extLst>
          </p:cNvPr>
          <p:cNvCxnSpPr/>
          <p:nvPr/>
        </p:nvCxnSpPr>
        <p:spPr>
          <a:xfrm>
            <a:off x="0" y="1100039"/>
            <a:ext cx="12210900" cy="0"/>
          </a:xfrm>
          <a:prstGeom prst="straightConnector1">
            <a:avLst/>
          </a:prstGeom>
          <a:noFill/>
          <a:ln w="25400" cap="flat" cmpd="sng">
            <a:solidFill>
              <a:schemeClr val="dk1"/>
            </a:solidFill>
            <a:prstDash val="solid"/>
            <a:miter lim="800000"/>
            <a:headEnd type="none" w="sm" len="sm"/>
            <a:tailEnd type="none" w="sm" len="sm"/>
          </a:ln>
        </p:spPr>
      </p:cxnSp>
      <p:pic>
        <p:nvPicPr>
          <p:cNvPr id="10" name="Picture 9">
            <a:extLst>
              <a:ext uri="{FF2B5EF4-FFF2-40B4-BE49-F238E27FC236}">
                <a16:creationId xmlns:a16="http://schemas.microsoft.com/office/drawing/2014/main" id="{3BE27BE5-C0D1-713E-BF2B-6162455C03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09342" y="1237450"/>
            <a:ext cx="6465655" cy="4520511"/>
          </a:xfrm>
          <a:prstGeom prst="rect">
            <a:avLst/>
          </a:prstGeom>
        </p:spPr>
      </p:pic>
      <p:sp>
        <p:nvSpPr>
          <p:cNvPr id="9" name="TextBox 8">
            <a:extLst>
              <a:ext uri="{FF2B5EF4-FFF2-40B4-BE49-F238E27FC236}">
                <a16:creationId xmlns:a16="http://schemas.microsoft.com/office/drawing/2014/main" id="{DA37C7FB-C1DA-E374-28E8-E728C1156104}"/>
              </a:ext>
            </a:extLst>
          </p:cNvPr>
          <p:cNvSpPr txBox="1"/>
          <p:nvPr/>
        </p:nvSpPr>
        <p:spPr>
          <a:xfrm>
            <a:off x="3426785" y="6067343"/>
            <a:ext cx="4726615" cy="369332"/>
          </a:xfrm>
          <a:prstGeom prst="rect">
            <a:avLst/>
          </a:prstGeom>
          <a:noFill/>
        </p:spPr>
        <p:txBody>
          <a:bodyPr wrap="none" rtlCol="0">
            <a:spAutoFit/>
          </a:bodyPr>
          <a:lstStyle/>
          <a:p>
            <a:r>
              <a:rPr lang="en-US" sz="1800" dirty="0">
                <a:effectLst/>
                <a:latin typeface="Times New Roman" panose="02020603050405020304" pitchFamily="18" charset="0"/>
                <a:ea typeface="Aptos" panose="020B0004020202020204" pitchFamily="34" charset="0"/>
                <a:cs typeface="Aptos" panose="020B0004020202020204" pitchFamily="34" charset="0"/>
              </a:rPr>
              <a:t>Pipeline of traffic management processing model</a:t>
            </a:r>
            <a:endParaRPr lang="en-US" dirty="0"/>
          </a:p>
        </p:txBody>
      </p:sp>
    </p:spTree>
    <p:extLst>
      <p:ext uri="{BB962C8B-B14F-4D97-AF65-F5344CB8AC3E}">
        <p14:creationId xmlns:p14="http://schemas.microsoft.com/office/powerpoint/2010/main" val="378724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9B1A9-8157-DD25-EB52-66E0CEADCF3C}"/>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7EB2CAA3-FA17-1E93-5B5A-7DF59B4C9E72}"/>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E51FCB73-638D-3C5C-05EC-2493DFF5CC20}"/>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5DF19251-8B6B-3D00-31CE-796FB7F9F6AD}"/>
              </a:ext>
            </a:extLst>
          </p:cNvPr>
          <p:cNvSpPr>
            <a:spLocks noGrp="1"/>
          </p:cNvSpPr>
          <p:nvPr>
            <p:ph type="sldNum" sz="quarter" idx="12"/>
          </p:nvPr>
        </p:nvSpPr>
        <p:spPr/>
        <p:txBody>
          <a:bodyPr/>
          <a:lstStyle/>
          <a:p>
            <a:fld id="{73B850FF-6169-4056-8077-06FFA93A5366}" type="slidenum">
              <a:rPr lang="en-US" smtClean="0"/>
              <a:t>6</a:t>
            </a:fld>
            <a:endParaRPr lang="en-US" dirty="0"/>
          </a:p>
        </p:txBody>
      </p:sp>
      <p:sp>
        <p:nvSpPr>
          <p:cNvPr id="6" name="Google Shape;118;p3">
            <a:extLst>
              <a:ext uri="{FF2B5EF4-FFF2-40B4-BE49-F238E27FC236}">
                <a16:creationId xmlns:a16="http://schemas.microsoft.com/office/drawing/2014/main" id="{B1324C8D-A3AA-2166-2FAA-BADEB1256C30}"/>
              </a:ext>
            </a:extLst>
          </p:cNvPr>
          <p:cNvSpPr txBox="1"/>
          <p:nvPr/>
        </p:nvSpPr>
        <p:spPr>
          <a:xfrm>
            <a:off x="270216" y="323252"/>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Agenda</a:t>
            </a:r>
            <a:endParaRPr b="1" dirty="0">
              <a:sym typeface="Arial"/>
            </a:endParaRPr>
          </a:p>
        </p:txBody>
      </p:sp>
      <p:cxnSp>
        <p:nvCxnSpPr>
          <p:cNvPr id="7" name="Google Shape;119;p3">
            <a:extLst>
              <a:ext uri="{FF2B5EF4-FFF2-40B4-BE49-F238E27FC236}">
                <a16:creationId xmlns:a16="http://schemas.microsoft.com/office/drawing/2014/main" id="{55E6D55D-CAE1-3AAE-6EE8-122DE61BFE7A}"/>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9" name="Google Shape;120;p3">
            <a:extLst>
              <a:ext uri="{FF2B5EF4-FFF2-40B4-BE49-F238E27FC236}">
                <a16:creationId xmlns:a16="http://schemas.microsoft.com/office/drawing/2014/main" id="{D5391041-9FD1-85CB-2C90-C13C606A680C}"/>
              </a:ext>
            </a:extLst>
          </p:cNvPr>
          <p:cNvSpPr txBox="1"/>
          <p:nvPr/>
        </p:nvSpPr>
        <p:spPr>
          <a:xfrm>
            <a:off x="415471" y="1536621"/>
            <a:ext cx="11358000" cy="4555200"/>
          </a:xfrm>
          <a:prstGeom prst="rect">
            <a:avLst/>
          </a:prstGeom>
          <a:noFill/>
          <a:ln>
            <a:noFill/>
          </a:ln>
        </p:spPr>
        <p:txBody>
          <a:bodyPr spcFirstLastPara="1" wrap="square" lIns="117825" tIns="117825" rIns="117825" bIns="117825" anchor="t" anchorCtr="0">
            <a:normAutofit fontScale="62500" lnSpcReduction="20000"/>
          </a:bodyPr>
          <a:lstStyle>
            <a:defPPr>
              <a:defRPr lang="en-US"/>
            </a:defPPr>
            <a:lvl1pPr marL="76200" marR="0" lvl="0">
              <a:lnSpc>
                <a:spcPct val="115000"/>
              </a:lnSpc>
              <a:spcBef>
                <a:spcPts val="0"/>
              </a:spcBef>
              <a:spcAft>
                <a:spcPts val="0"/>
              </a:spcAft>
              <a:buClr>
                <a:schemeClr val="dk1"/>
              </a:buClr>
              <a:buSzPts val="3400"/>
              <a:defRPr sz="2800">
                <a:solidFill>
                  <a:schemeClr val="tx2"/>
                </a:solidFill>
              </a:defRPr>
            </a:lvl1pPr>
          </a:lstStyle>
          <a:p>
            <a:pPr marL="590550" indent="-514350">
              <a:buClr>
                <a:srgbClr val="3333CC"/>
              </a:buClr>
              <a:buSzPct val="100000"/>
              <a:buFont typeface="+mj-lt"/>
              <a:buAutoNum type="arabicPeriod"/>
            </a:pPr>
            <a:r>
              <a:rPr lang="en-US" dirty="0">
                <a:ln w="0"/>
                <a:solidFill>
                  <a:schemeClr val="accent1"/>
                </a:solidFill>
                <a:effectLst>
                  <a:outerShdw blurRad="38100" dist="25400" dir="5400000" algn="ctr" rotWithShape="0">
                    <a:srgbClr val="6E747A">
                      <a:alpha val="43000"/>
                    </a:srgbClr>
                  </a:outerShdw>
                </a:effectLst>
                <a:sym typeface="Arial"/>
              </a:rPr>
              <a:t>Background of the problem </a:t>
            </a:r>
          </a:p>
          <a:p>
            <a:pPr marL="590550" indent="-514350">
              <a:buClr>
                <a:srgbClr val="3333CC"/>
              </a:buClr>
              <a:buSzPct val="100000"/>
              <a:buFont typeface="+mj-lt"/>
              <a:buAutoNum type="arabicPeriod"/>
            </a:pPr>
            <a:r>
              <a:rPr lang="en-US" dirty="0">
                <a:sym typeface="Arial"/>
              </a:rPr>
              <a:t>Scientific Background</a:t>
            </a:r>
            <a:endParaRPr dirty="0">
              <a:sym typeface="Arial"/>
            </a:endParaRPr>
          </a:p>
          <a:p>
            <a:pPr marL="590550" indent="-514350">
              <a:buClr>
                <a:srgbClr val="3333CC"/>
              </a:buClr>
              <a:buSzPct val="100000"/>
              <a:buFont typeface="+mj-lt"/>
              <a:buAutoNum type="arabicPeriod"/>
            </a:pPr>
            <a:r>
              <a:rPr lang="en-US" dirty="0">
                <a:sym typeface="Arial"/>
              </a:rPr>
              <a:t>Comparison between related papers</a:t>
            </a:r>
            <a:endParaRPr dirty="0"/>
          </a:p>
          <a:p>
            <a:pPr marL="590550" indent="-514350">
              <a:buClr>
                <a:srgbClr val="3333CC"/>
              </a:buClr>
              <a:buSzPct val="100000"/>
              <a:buFont typeface="+mj-lt"/>
              <a:buAutoNum type="arabicPeriod"/>
            </a:pPr>
            <a:r>
              <a:rPr lang="en-US" dirty="0">
                <a:sym typeface="Arial"/>
              </a:rPr>
              <a:t>Comparison between similar systems </a:t>
            </a:r>
            <a:endParaRPr dirty="0">
              <a:sym typeface="Arial"/>
            </a:endParaRPr>
          </a:p>
          <a:p>
            <a:pPr marL="590550" indent="-514350">
              <a:buClr>
                <a:srgbClr val="3333CC"/>
              </a:buClr>
              <a:buSzPct val="100000"/>
              <a:buFont typeface="+mj-lt"/>
              <a:buAutoNum type="arabicPeriod"/>
            </a:pPr>
            <a:r>
              <a:rPr lang="en-US" dirty="0">
                <a:sym typeface="Arial"/>
              </a:rPr>
              <a:t>Possible extensions to current solutions</a:t>
            </a:r>
            <a:endParaRPr dirty="0">
              <a:sym typeface="Arial"/>
            </a:endParaRPr>
          </a:p>
          <a:p>
            <a:pPr marL="590550" indent="-514350">
              <a:buClr>
                <a:srgbClr val="3333CC"/>
              </a:buClr>
              <a:buSzPct val="100000"/>
              <a:buFont typeface="+mj-lt"/>
              <a:buAutoNum type="arabicPeriod"/>
            </a:pPr>
            <a:r>
              <a:rPr lang="en-US" dirty="0">
                <a:sym typeface="Arial"/>
              </a:rPr>
              <a:t>Scope of work</a:t>
            </a:r>
            <a:endParaRPr dirty="0">
              <a:sym typeface="Arial"/>
            </a:endParaRPr>
          </a:p>
          <a:p>
            <a:pPr marL="590550" indent="-514350">
              <a:buClr>
                <a:srgbClr val="3333CC"/>
              </a:buClr>
              <a:buSzPct val="100000"/>
              <a:buFont typeface="+mj-lt"/>
              <a:buAutoNum type="arabicPeriod"/>
            </a:pPr>
            <a:r>
              <a:rPr lang="en-US" dirty="0">
                <a:sym typeface="Arial"/>
              </a:rPr>
              <a:t>Project plan</a:t>
            </a:r>
            <a:endParaRPr dirty="0"/>
          </a:p>
          <a:p>
            <a:pPr marL="590550" indent="-514350">
              <a:buClr>
                <a:srgbClr val="3333CC"/>
              </a:buClr>
              <a:buSzPct val="100000"/>
              <a:buFont typeface="+mj-lt"/>
              <a:buAutoNum type="arabicPeriod"/>
            </a:pPr>
            <a:r>
              <a:rPr lang="en-US" dirty="0">
                <a:sym typeface="Arial"/>
              </a:rPr>
              <a:t>Tools and environment </a:t>
            </a:r>
          </a:p>
          <a:p>
            <a:pPr marL="590550" indent="-514350">
              <a:buClr>
                <a:srgbClr val="3333CC"/>
              </a:buClr>
              <a:buSzPct val="100000"/>
              <a:buFont typeface="+mj-lt"/>
              <a:buAutoNum type="arabicPeriod"/>
            </a:pPr>
            <a:r>
              <a:rPr lang="en-US" dirty="0">
                <a:sym typeface="Arial"/>
              </a:rPr>
              <a:t>Overview of environment and data</a:t>
            </a:r>
          </a:p>
          <a:p>
            <a:pPr marL="590550" indent="-514350">
              <a:buClr>
                <a:srgbClr val="3333CC"/>
              </a:buClr>
              <a:buSzPct val="100000"/>
              <a:buFont typeface="+mj-lt"/>
              <a:buAutoNum type="arabicPeriod"/>
            </a:pPr>
            <a:r>
              <a:rPr lang="en-US" dirty="0">
                <a:sym typeface="Arial"/>
              </a:rPr>
              <a:t>Experiments design</a:t>
            </a:r>
          </a:p>
          <a:p>
            <a:pPr marL="590550" indent="-514350">
              <a:buClr>
                <a:srgbClr val="3333CC"/>
              </a:buClr>
              <a:buSzPct val="100000"/>
              <a:buFont typeface="+mj-lt"/>
              <a:buAutoNum type="arabicPeriod"/>
            </a:pPr>
            <a:r>
              <a:rPr lang="en-US" dirty="0">
                <a:sym typeface="Arial"/>
              </a:rPr>
              <a:t>Result of experiments</a:t>
            </a:r>
          </a:p>
          <a:p>
            <a:pPr marL="590550" indent="-514350">
              <a:buClr>
                <a:srgbClr val="3333CC"/>
              </a:buClr>
              <a:buSzPct val="100000"/>
              <a:buFont typeface="+mj-lt"/>
              <a:buAutoNum type="arabicPeriod"/>
            </a:pPr>
            <a:r>
              <a:rPr lang="en-US" dirty="0">
                <a:sym typeface="Arial"/>
              </a:rPr>
              <a:t>Mobile implementation </a:t>
            </a:r>
          </a:p>
          <a:p>
            <a:pPr marL="590550" indent="-514350">
              <a:buClr>
                <a:srgbClr val="3333CC"/>
              </a:buClr>
              <a:buSzPct val="100000"/>
              <a:buFont typeface="+mj-lt"/>
              <a:buAutoNum type="arabicPeriod"/>
            </a:pPr>
            <a:r>
              <a:rPr lang="en-US" dirty="0"/>
              <a:t>Prototype implementation</a:t>
            </a:r>
            <a:endParaRPr dirty="0"/>
          </a:p>
          <a:p>
            <a:pPr marL="590550" indent="-514350">
              <a:buClr>
                <a:srgbClr val="3333CC"/>
              </a:buClr>
              <a:buSzPct val="100000"/>
              <a:buFont typeface="+mj-lt"/>
              <a:buAutoNum type="arabicPeriod"/>
            </a:pPr>
            <a:r>
              <a:rPr lang="en-US" dirty="0">
                <a:sym typeface="Arial"/>
              </a:rPr>
              <a:t>Conclusion</a:t>
            </a:r>
            <a:endParaRPr dirty="0"/>
          </a:p>
          <a:p>
            <a:pPr marL="590550" indent="-514350">
              <a:buClr>
                <a:srgbClr val="3333CC"/>
              </a:buClr>
              <a:buSzPct val="100000"/>
              <a:buFont typeface="+mj-lt"/>
              <a:buAutoNum type="arabicPeriod"/>
            </a:pPr>
            <a:r>
              <a:rPr lang="en-US" dirty="0">
                <a:sym typeface="Arial"/>
              </a:rPr>
              <a:t>Future work </a:t>
            </a:r>
            <a:endParaRPr dirty="0"/>
          </a:p>
        </p:txBody>
      </p:sp>
    </p:spTree>
    <p:extLst>
      <p:ext uri="{BB962C8B-B14F-4D97-AF65-F5344CB8AC3E}">
        <p14:creationId xmlns:p14="http://schemas.microsoft.com/office/powerpoint/2010/main" val="242466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95B69-596B-54FF-4B9A-AC061AF9040A}"/>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59E44821-D899-7C9D-5D8C-646CBD51ED0B}"/>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310322C7-0D85-9A0B-B783-AA83D7384F46}"/>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BCC7EC3A-D3D5-56EB-6ABD-3E2AF92D74D6}"/>
              </a:ext>
            </a:extLst>
          </p:cNvPr>
          <p:cNvSpPr>
            <a:spLocks noGrp="1"/>
          </p:cNvSpPr>
          <p:nvPr>
            <p:ph type="sldNum" sz="quarter" idx="12"/>
          </p:nvPr>
        </p:nvSpPr>
        <p:spPr/>
        <p:txBody>
          <a:bodyPr/>
          <a:lstStyle/>
          <a:p>
            <a:fld id="{73B850FF-6169-4056-8077-06FFA93A5366}" type="slidenum">
              <a:rPr lang="en-US" smtClean="0"/>
              <a:t>60</a:t>
            </a:fld>
            <a:endParaRPr lang="en-US" dirty="0"/>
          </a:p>
        </p:txBody>
      </p:sp>
      <p:sp>
        <p:nvSpPr>
          <p:cNvPr id="5" name="Google Shape;118;p3">
            <a:extLst>
              <a:ext uri="{FF2B5EF4-FFF2-40B4-BE49-F238E27FC236}">
                <a16:creationId xmlns:a16="http://schemas.microsoft.com/office/drawing/2014/main" id="{62CD63BB-A6CA-BFAC-8081-75ADCA97BB1C}"/>
              </a:ext>
            </a:extLst>
          </p:cNvPr>
          <p:cNvSpPr txBox="1"/>
          <p:nvPr/>
        </p:nvSpPr>
        <p:spPr>
          <a:xfrm>
            <a:off x="270216" y="323252"/>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sz="3600" b="1" dirty="0">
                <a:sym typeface="Arial"/>
              </a:rPr>
              <a:t>8. Tools and environment</a:t>
            </a:r>
          </a:p>
        </p:txBody>
      </p:sp>
      <p:cxnSp>
        <p:nvCxnSpPr>
          <p:cNvPr id="7" name="Google Shape;119;p3">
            <a:extLst>
              <a:ext uri="{FF2B5EF4-FFF2-40B4-BE49-F238E27FC236}">
                <a16:creationId xmlns:a16="http://schemas.microsoft.com/office/drawing/2014/main" id="{EC5AAD1F-25FC-C82E-DA85-0AA1AA4BE699}"/>
              </a:ext>
            </a:extLst>
          </p:cNvPr>
          <p:cNvCxnSpPr/>
          <p:nvPr/>
        </p:nvCxnSpPr>
        <p:spPr>
          <a:xfrm>
            <a:off x="0" y="1086752"/>
            <a:ext cx="12210900" cy="0"/>
          </a:xfrm>
          <a:prstGeom prst="straightConnector1">
            <a:avLst/>
          </a:prstGeom>
          <a:noFill/>
          <a:ln w="25400" cap="flat" cmpd="sng">
            <a:solidFill>
              <a:schemeClr val="dk1"/>
            </a:solidFill>
            <a:prstDash val="solid"/>
            <a:miter lim="800000"/>
            <a:headEnd type="none" w="sm" len="sm"/>
            <a:tailEnd type="none" w="sm" len="sm"/>
          </a:ln>
        </p:spPr>
      </p:cxnSp>
      <p:pic>
        <p:nvPicPr>
          <p:cNvPr id="8" name="Picture 7">
            <a:extLst>
              <a:ext uri="{FF2B5EF4-FFF2-40B4-BE49-F238E27FC236}">
                <a16:creationId xmlns:a16="http://schemas.microsoft.com/office/drawing/2014/main" id="{5D9D5046-6C57-2F86-B4E1-59F6335CF3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1430515" y="1229607"/>
            <a:ext cx="8778198" cy="4758082"/>
          </a:xfrm>
          <a:prstGeom prst="rect">
            <a:avLst/>
          </a:prstGeom>
          <a:noFill/>
          <a:ln>
            <a:noFill/>
          </a:ln>
        </p:spPr>
      </p:pic>
      <p:sp>
        <p:nvSpPr>
          <p:cNvPr id="9" name="TextBox 8">
            <a:extLst>
              <a:ext uri="{FF2B5EF4-FFF2-40B4-BE49-F238E27FC236}">
                <a16:creationId xmlns:a16="http://schemas.microsoft.com/office/drawing/2014/main" id="{E5312A0C-C667-9EE8-E81D-027ECF32DF47}"/>
              </a:ext>
            </a:extLst>
          </p:cNvPr>
          <p:cNvSpPr txBox="1"/>
          <p:nvPr/>
        </p:nvSpPr>
        <p:spPr>
          <a:xfrm>
            <a:off x="5075695" y="6110575"/>
            <a:ext cx="6896746" cy="369332"/>
          </a:xfrm>
          <a:prstGeom prst="rect">
            <a:avLst/>
          </a:prstGeom>
          <a:noFill/>
        </p:spPr>
        <p:txBody>
          <a:bodyPr wrap="square">
            <a:spAutoFit/>
          </a:bodyPr>
          <a:lstStyle/>
          <a:p>
            <a:r>
              <a:rPr lang="en-US" sz="1800" dirty="0">
                <a:effectLst/>
                <a:latin typeface="Times New Roman" panose="02020603050405020304" pitchFamily="18" charset="0"/>
                <a:ea typeface="Aptos" panose="020B0004020202020204" pitchFamily="34" charset="0"/>
                <a:cs typeface="Aptos" panose="020B0004020202020204" pitchFamily="34" charset="0"/>
              </a:rPr>
              <a:t>Class Diagram</a:t>
            </a:r>
            <a:endParaRPr lang="en-US" dirty="0"/>
          </a:p>
        </p:txBody>
      </p:sp>
    </p:spTree>
    <p:extLst>
      <p:ext uri="{BB962C8B-B14F-4D97-AF65-F5344CB8AC3E}">
        <p14:creationId xmlns:p14="http://schemas.microsoft.com/office/powerpoint/2010/main" val="126726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7E1E8-4B04-232D-6B6A-73AED91B88EA}"/>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8396E308-8931-3DA0-A91F-5C540BAE9FF8}"/>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10E807D1-3A30-E6F6-EB5F-956FBF3C2EBA}"/>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D833ABAD-AB36-004B-EC2C-F0DBF8058E19}"/>
              </a:ext>
            </a:extLst>
          </p:cNvPr>
          <p:cNvSpPr>
            <a:spLocks noGrp="1"/>
          </p:cNvSpPr>
          <p:nvPr>
            <p:ph type="sldNum" sz="quarter" idx="12"/>
          </p:nvPr>
        </p:nvSpPr>
        <p:spPr/>
        <p:txBody>
          <a:bodyPr/>
          <a:lstStyle/>
          <a:p>
            <a:fld id="{73B850FF-6169-4056-8077-06FFA93A5366}" type="slidenum">
              <a:rPr lang="en-US" smtClean="0"/>
              <a:t>61</a:t>
            </a:fld>
            <a:endParaRPr lang="en-US" dirty="0"/>
          </a:p>
        </p:txBody>
      </p:sp>
      <p:sp>
        <p:nvSpPr>
          <p:cNvPr id="5" name="Google Shape;118;p3">
            <a:extLst>
              <a:ext uri="{FF2B5EF4-FFF2-40B4-BE49-F238E27FC236}">
                <a16:creationId xmlns:a16="http://schemas.microsoft.com/office/drawing/2014/main" id="{B82AA547-B29C-AA54-E969-DE5F1380FD35}"/>
              </a:ext>
            </a:extLst>
          </p:cNvPr>
          <p:cNvSpPr txBox="1"/>
          <p:nvPr/>
        </p:nvSpPr>
        <p:spPr>
          <a:xfrm>
            <a:off x="239898" y="149176"/>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sz="3600" b="1" dirty="0">
                <a:sym typeface="Arial"/>
              </a:rPr>
              <a:t>8. Tools and environment</a:t>
            </a:r>
          </a:p>
        </p:txBody>
      </p:sp>
      <p:cxnSp>
        <p:nvCxnSpPr>
          <p:cNvPr id="7" name="Google Shape;119;p3">
            <a:extLst>
              <a:ext uri="{FF2B5EF4-FFF2-40B4-BE49-F238E27FC236}">
                <a16:creationId xmlns:a16="http://schemas.microsoft.com/office/drawing/2014/main" id="{F8BB1237-3240-86FC-4776-559455C0BB51}"/>
              </a:ext>
            </a:extLst>
          </p:cNvPr>
          <p:cNvCxnSpPr/>
          <p:nvPr/>
        </p:nvCxnSpPr>
        <p:spPr>
          <a:xfrm>
            <a:off x="-18900" y="976540"/>
            <a:ext cx="12210900" cy="0"/>
          </a:xfrm>
          <a:prstGeom prst="straightConnector1">
            <a:avLst/>
          </a:prstGeom>
          <a:noFill/>
          <a:ln w="25400" cap="flat" cmpd="sng">
            <a:solidFill>
              <a:schemeClr val="dk1"/>
            </a:solidFill>
            <a:prstDash val="solid"/>
            <a:miter lim="800000"/>
            <a:headEnd type="none" w="sm" len="sm"/>
            <a:tailEnd type="none" w="sm" len="sm"/>
          </a:ln>
        </p:spPr>
      </p:cxnSp>
      <p:pic>
        <p:nvPicPr>
          <p:cNvPr id="6" name="image47.png">
            <a:extLst>
              <a:ext uri="{FF2B5EF4-FFF2-40B4-BE49-F238E27FC236}">
                <a16:creationId xmlns:a16="http://schemas.microsoft.com/office/drawing/2014/main" id="{927622E7-4F34-808D-4B9A-69528BD15B2D}"/>
              </a:ext>
            </a:extLst>
          </p:cNvPr>
          <p:cNvPicPr/>
          <p:nvPr/>
        </p:nvPicPr>
        <p:blipFill>
          <a:blip r:embed="rId2"/>
          <a:srcRect/>
          <a:stretch>
            <a:fillRect/>
          </a:stretch>
        </p:blipFill>
        <p:spPr>
          <a:xfrm>
            <a:off x="2340245" y="1139962"/>
            <a:ext cx="7142952" cy="4989101"/>
          </a:xfrm>
          <a:prstGeom prst="rect">
            <a:avLst/>
          </a:prstGeom>
          <a:ln/>
        </p:spPr>
      </p:pic>
      <p:sp>
        <p:nvSpPr>
          <p:cNvPr id="9" name="TextBox 8">
            <a:extLst>
              <a:ext uri="{FF2B5EF4-FFF2-40B4-BE49-F238E27FC236}">
                <a16:creationId xmlns:a16="http://schemas.microsoft.com/office/drawing/2014/main" id="{DD3BFB1C-E5E6-75FB-4D65-6F2DA65FC6FF}"/>
              </a:ext>
            </a:extLst>
          </p:cNvPr>
          <p:cNvSpPr txBox="1"/>
          <p:nvPr/>
        </p:nvSpPr>
        <p:spPr>
          <a:xfrm>
            <a:off x="4708902" y="6129064"/>
            <a:ext cx="6888996" cy="369332"/>
          </a:xfrm>
          <a:prstGeom prst="rect">
            <a:avLst/>
          </a:prstGeom>
          <a:noFill/>
        </p:spPr>
        <p:txBody>
          <a:bodyPr wrap="square">
            <a:spAutoFit/>
          </a:bodyPr>
          <a:lstStyle/>
          <a:p>
            <a:r>
              <a:rPr lang="en-US" sz="1800" dirty="0">
                <a:effectLst/>
                <a:latin typeface="Times New Roman" panose="02020603050405020304" pitchFamily="18" charset="0"/>
                <a:ea typeface="Aptos" panose="020B0004020202020204" pitchFamily="34" charset="0"/>
                <a:cs typeface="Aptos" panose="020B0004020202020204" pitchFamily="34" charset="0"/>
              </a:rPr>
              <a:t>Traffic Backend Component diagram</a:t>
            </a:r>
            <a:endParaRPr lang="en-US" dirty="0"/>
          </a:p>
        </p:txBody>
      </p:sp>
    </p:spTree>
    <p:extLst>
      <p:ext uri="{BB962C8B-B14F-4D97-AF65-F5344CB8AC3E}">
        <p14:creationId xmlns:p14="http://schemas.microsoft.com/office/powerpoint/2010/main" val="150718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204AC-1DE1-6316-1D28-D210BFD76479}"/>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9EDD342-3288-1F6F-D3ED-C611C2C8A041}"/>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E727D85A-AF3E-2140-87B0-A7814A9D8E78}"/>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BD36658E-09C3-4400-54E9-C3B55E40C19E}"/>
              </a:ext>
            </a:extLst>
          </p:cNvPr>
          <p:cNvSpPr>
            <a:spLocks noGrp="1"/>
          </p:cNvSpPr>
          <p:nvPr>
            <p:ph type="sldNum" sz="quarter" idx="12"/>
          </p:nvPr>
        </p:nvSpPr>
        <p:spPr/>
        <p:txBody>
          <a:bodyPr/>
          <a:lstStyle/>
          <a:p>
            <a:fld id="{73B850FF-6169-4056-8077-06FFA93A5366}" type="slidenum">
              <a:rPr lang="en-US" smtClean="0"/>
              <a:t>62</a:t>
            </a:fld>
            <a:endParaRPr lang="en-US" dirty="0"/>
          </a:p>
        </p:txBody>
      </p:sp>
      <p:sp>
        <p:nvSpPr>
          <p:cNvPr id="7" name="Google Shape;118;p3">
            <a:extLst>
              <a:ext uri="{FF2B5EF4-FFF2-40B4-BE49-F238E27FC236}">
                <a16:creationId xmlns:a16="http://schemas.microsoft.com/office/drawing/2014/main" id="{449F4492-DF0C-792A-CFE8-4BF473B95B2E}"/>
              </a:ext>
            </a:extLst>
          </p:cNvPr>
          <p:cNvSpPr txBox="1"/>
          <p:nvPr/>
        </p:nvSpPr>
        <p:spPr>
          <a:xfrm>
            <a:off x="270216" y="323252"/>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sz="3600" b="1" dirty="0">
                <a:sym typeface="Arial"/>
              </a:rPr>
              <a:t>Tools and environment</a:t>
            </a:r>
          </a:p>
        </p:txBody>
      </p:sp>
      <p:cxnSp>
        <p:nvCxnSpPr>
          <p:cNvPr id="8" name="Google Shape;119;p3">
            <a:extLst>
              <a:ext uri="{FF2B5EF4-FFF2-40B4-BE49-F238E27FC236}">
                <a16:creationId xmlns:a16="http://schemas.microsoft.com/office/drawing/2014/main" id="{82F18D38-D7A8-71E1-51C9-D07A4E9793AC}"/>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5" name="Google Shape;984;p106">
            <a:extLst>
              <a:ext uri="{FF2B5EF4-FFF2-40B4-BE49-F238E27FC236}">
                <a16:creationId xmlns:a16="http://schemas.microsoft.com/office/drawing/2014/main" id="{0FE5EDB3-D5E3-A397-5BC9-6B5CA973C29F}"/>
              </a:ext>
            </a:extLst>
          </p:cNvPr>
          <p:cNvSpPr txBox="1"/>
          <p:nvPr/>
        </p:nvSpPr>
        <p:spPr>
          <a:xfrm>
            <a:off x="509285" y="1808250"/>
            <a:ext cx="10690185" cy="3895125"/>
          </a:xfrm>
          <a:prstGeom prst="rect">
            <a:avLst/>
          </a:prstGeom>
        </p:spPr>
        <p:txBody>
          <a:bodyPr vert="horz" lIns="91440" tIns="45720" rIns="91440" bIns="45720" rtlCol="0">
            <a:normAutofit fontScale="70000" lnSpcReduction="20000"/>
          </a:bodyPr>
          <a:lstStyle>
            <a:defPPr>
              <a:defRPr lang="en-US"/>
            </a:defPPr>
            <a:lvl1pPr marL="457200" indent="-457200">
              <a:lnSpc>
                <a:spcPct val="110000"/>
              </a:lnSpc>
              <a:spcBef>
                <a:spcPts val="1000"/>
              </a:spcBef>
              <a:buClr>
                <a:schemeClr val="accent5"/>
              </a:buClr>
              <a:buFont typeface="Arial" panose="020B0604020202020204" pitchFamily="34" charset="0"/>
              <a:buChar char="•"/>
              <a:defRPr sz="2800" b="0">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buFont typeface="Arial" panose="020B0604020202020204" pitchFamily="34" charset="0"/>
              <a:buChar char="+"/>
            </a:pPr>
            <a:r>
              <a:rPr lang="en-US" dirty="0">
                <a:sym typeface="Times New Roman"/>
              </a:rPr>
              <a:t>Python</a:t>
            </a:r>
          </a:p>
          <a:p>
            <a:pPr>
              <a:buFont typeface="Arial" panose="020B0604020202020204" pitchFamily="34" charset="0"/>
              <a:buChar char="+"/>
            </a:pPr>
            <a:r>
              <a:rPr lang="en-US" dirty="0">
                <a:sym typeface="Times New Roman"/>
              </a:rPr>
              <a:t>Simulation Framework: SUMO</a:t>
            </a:r>
            <a:r>
              <a:rPr lang="ar-EG" dirty="0">
                <a:sym typeface="Times New Roman"/>
              </a:rPr>
              <a:t> </a:t>
            </a:r>
            <a:r>
              <a:rPr lang="en-US" dirty="0">
                <a:sym typeface="Times New Roman"/>
              </a:rPr>
              <a:t>integrated with OpenAI Gym</a:t>
            </a:r>
          </a:p>
          <a:p>
            <a:pPr>
              <a:buFont typeface="Arial" panose="020B0604020202020204" pitchFamily="34" charset="0"/>
              <a:buChar char="+"/>
            </a:pPr>
            <a:r>
              <a:rPr lang="en-US" dirty="0">
                <a:sym typeface="Times New Roman"/>
              </a:rPr>
              <a:t>Machine Learning Framework: TensorFlow (D3QN), StableBasline3 (PPO ,DQN at benchmark)</a:t>
            </a:r>
          </a:p>
          <a:p>
            <a:pPr>
              <a:buFont typeface="Arial" panose="020B0604020202020204" pitchFamily="34" charset="0"/>
              <a:buChar char="+"/>
            </a:pPr>
            <a:r>
              <a:rPr lang="en-US" dirty="0">
                <a:sym typeface="Times New Roman"/>
              </a:rPr>
              <a:t>Result Analysis : Statsmodels (Anova), Seaborn ,Matplotlib</a:t>
            </a:r>
          </a:p>
          <a:p>
            <a:pPr>
              <a:buFont typeface="Arial" panose="020B0604020202020204" pitchFamily="34" charset="0"/>
              <a:buChar char="+"/>
            </a:pPr>
            <a:r>
              <a:rPr lang="en-US" dirty="0">
                <a:sym typeface="Times New Roman"/>
              </a:rPr>
              <a:t>Mobile Development: Flutter</a:t>
            </a:r>
          </a:p>
          <a:p>
            <a:pPr>
              <a:buFont typeface="Arial" panose="020B0604020202020204" pitchFamily="34" charset="0"/>
              <a:buChar char="+"/>
            </a:pPr>
            <a:r>
              <a:rPr lang="en-US" dirty="0">
                <a:sym typeface="Times New Roman"/>
              </a:rPr>
              <a:t>Backend : FastAPI</a:t>
            </a:r>
          </a:p>
          <a:p>
            <a:pPr>
              <a:buFont typeface="Arial" panose="020B0604020202020204" pitchFamily="34" charset="0"/>
              <a:buChar char="+"/>
            </a:pPr>
            <a:r>
              <a:rPr lang="en-US" dirty="0">
                <a:sym typeface="Times New Roman"/>
              </a:rPr>
              <a:t>Hardware: Esp32</a:t>
            </a:r>
          </a:p>
          <a:p>
            <a:pPr>
              <a:buFont typeface="Arial" panose="020B0604020202020204" pitchFamily="34" charset="0"/>
              <a:buChar char="+"/>
            </a:pPr>
            <a:r>
              <a:rPr lang="en-US" dirty="0">
                <a:sym typeface="Times New Roman"/>
              </a:rPr>
              <a:t>Video Processing: OpenCV ,Ultralytics ,fastapi</a:t>
            </a:r>
          </a:p>
          <a:p>
            <a:pPr>
              <a:buFont typeface="Arial" panose="020B0604020202020204" pitchFamily="34" charset="0"/>
              <a:buChar char="+"/>
            </a:pPr>
            <a:r>
              <a:rPr lang="en-US" dirty="0">
                <a:sym typeface="Times New Roman"/>
              </a:rPr>
              <a:t>Deployment: Aiven, Huggingface</a:t>
            </a:r>
          </a:p>
        </p:txBody>
      </p:sp>
    </p:spTree>
    <p:extLst>
      <p:ext uri="{BB962C8B-B14F-4D97-AF65-F5344CB8AC3E}">
        <p14:creationId xmlns:p14="http://schemas.microsoft.com/office/powerpoint/2010/main" val="135822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20AEA-3971-73A6-179E-B3E7D0FDDE49}"/>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A42FBA4F-6573-E835-2D78-E4A298ED945E}"/>
              </a:ext>
            </a:extLst>
          </p:cNvPr>
          <p:cNvSpPr>
            <a:spLocks noGrp="1"/>
          </p:cNvSpPr>
          <p:nvPr>
            <p:ph type="dt" sz="half" idx="10"/>
          </p:nvPr>
        </p:nvSpPr>
        <p:spPr/>
        <p:txBody>
          <a:bodyPr/>
          <a:lstStyle/>
          <a:p>
            <a:fld id="{696027F3-E20D-431B-BB47-EEEA77CF167E}" type="datetime2">
              <a:rPr lang="en-US" smtClean="0"/>
              <a:t>Friday, June 13, 2025</a:t>
            </a:fld>
            <a:endParaRPr lang="en-US"/>
          </a:p>
        </p:txBody>
      </p:sp>
      <p:sp>
        <p:nvSpPr>
          <p:cNvPr id="3" name="Slide Number Placeholder 2">
            <a:extLst>
              <a:ext uri="{FF2B5EF4-FFF2-40B4-BE49-F238E27FC236}">
                <a16:creationId xmlns:a16="http://schemas.microsoft.com/office/drawing/2014/main" id="{3F9A8B36-33AB-162F-2EB6-7332AD4C13DD}"/>
              </a:ext>
            </a:extLst>
          </p:cNvPr>
          <p:cNvSpPr>
            <a:spLocks noGrp="1"/>
          </p:cNvSpPr>
          <p:nvPr>
            <p:ph type="sldNum" sz="quarter" idx="12"/>
          </p:nvPr>
        </p:nvSpPr>
        <p:spPr/>
        <p:txBody>
          <a:bodyPr/>
          <a:lstStyle/>
          <a:p>
            <a:fld id="{73B850FF-6169-4056-8077-06FFA93A5366}" type="slidenum">
              <a:rPr lang="en-US" smtClean="0"/>
              <a:t>63</a:t>
            </a:fld>
            <a:endParaRPr lang="en-US"/>
          </a:p>
        </p:txBody>
      </p:sp>
      <p:sp>
        <p:nvSpPr>
          <p:cNvPr id="4" name="Google Shape;107;p2">
            <a:extLst>
              <a:ext uri="{FF2B5EF4-FFF2-40B4-BE49-F238E27FC236}">
                <a16:creationId xmlns:a16="http://schemas.microsoft.com/office/drawing/2014/main" id="{A571C9B1-7082-581F-C378-7DB02067847C}"/>
              </a:ext>
            </a:extLst>
          </p:cNvPr>
          <p:cNvSpPr txBox="1"/>
          <p:nvPr/>
        </p:nvSpPr>
        <p:spPr>
          <a:xfrm>
            <a:off x="185270" y="273699"/>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Objectives</a:t>
            </a:r>
            <a:endParaRPr b="1" dirty="0">
              <a:sym typeface="Arial"/>
            </a:endParaRPr>
          </a:p>
        </p:txBody>
      </p:sp>
      <p:cxnSp>
        <p:nvCxnSpPr>
          <p:cNvPr id="5" name="Google Shape;108;p2">
            <a:extLst>
              <a:ext uri="{FF2B5EF4-FFF2-40B4-BE49-F238E27FC236}">
                <a16:creationId xmlns:a16="http://schemas.microsoft.com/office/drawing/2014/main" id="{337FA7E3-A9F0-69F0-19BE-18007126D33D}"/>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6" name="Google Shape;109;p2">
            <a:extLst>
              <a:ext uri="{FF2B5EF4-FFF2-40B4-BE49-F238E27FC236}">
                <a16:creationId xmlns:a16="http://schemas.microsoft.com/office/drawing/2014/main" id="{0E3B9403-D16C-72E3-B92B-8EC329C56E8B}"/>
              </a:ext>
            </a:extLst>
          </p:cNvPr>
          <p:cNvSpPr txBox="1"/>
          <p:nvPr/>
        </p:nvSpPr>
        <p:spPr>
          <a:xfrm>
            <a:off x="415471" y="1546349"/>
            <a:ext cx="11358000" cy="4555200"/>
          </a:xfrm>
          <a:prstGeom prst="rect">
            <a:avLst/>
          </a:prstGeom>
          <a:noFill/>
          <a:ln>
            <a:noFill/>
          </a:ln>
        </p:spPr>
        <p:txBody>
          <a:bodyPr spcFirstLastPara="1" wrap="square" lIns="117825" tIns="117825" rIns="117825" bIns="117825" anchor="t" anchorCtr="0">
            <a:normAutofit lnSpcReduction="10000"/>
          </a:bodyPr>
          <a:lstStyle/>
          <a:p>
            <a:pPr marL="76200" marR="0" lvl="0" algn="l" rtl="0">
              <a:lnSpc>
                <a:spcPct val="115000"/>
              </a:lnSpc>
              <a:spcBef>
                <a:spcPts val="0"/>
              </a:spcBef>
              <a:spcAft>
                <a:spcPts val="0"/>
              </a:spcAft>
              <a:buClr>
                <a:schemeClr val="dk1"/>
              </a:buClr>
              <a:buSzPts val="3400"/>
            </a:pPr>
            <a:r>
              <a:rPr lang="en-US" sz="2800" dirty="0">
                <a:solidFill>
                  <a:schemeClr val="tx2"/>
                </a:solidFill>
              </a:rPr>
              <a:t>1- Quick overview of the problem.</a:t>
            </a:r>
          </a:p>
          <a:p>
            <a:pPr marL="76200">
              <a:lnSpc>
                <a:spcPct val="125000"/>
              </a:lnSpc>
              <a:buClr>
                <a:schemeClr val="dk1"/>
              </a:buClr>
              <a:buSzPts val="3400"/>
            </a:pPr>
            <a:r>
              <a:rPr lang="en-US" sz="2800" dirty="0">
                <a:solidFill>
                  <a:schemeClr val="tx2"/>
                </a:solidFill>
              </a:rPr>
              <a:t>2- Explore Scientific Background.</a:t>
            </a:r>
          </a:p>
          <a:p>
            <a:pPr marL="76200" marR="0" lvl="0" algn="l" rtl="0">
              <a:lnSpc>
                <a:spcPct val="115000"/>
              </a:lnSpc>
              <a:spcBef>
                <a:spcPts val="0"/>
              </a:spcBef>
              <a:spcAft>
                <a:spcPts val="0"/>
              </a:spcAft>
              <a:buClr>
                <a:schemeClr val="dk1"/>
              </a:buClr>
              <a:buSzPts val="3400"/>
            </a:pPr>
            <a:r>
              <a:rPr lang="en-US" sz="2800" dirty="0">
                <a:solidFill>
                  <a:schemeClr val="tx2"/>
                </a:solidFill>
              </a:rPr>
              <a:t>3- Comparison of related papers and systems.</a:t>
            </a:r>
          </a:p>
          <a:p>
            <a:pPr marL="76200" marR="0" lvl="0" algn="l" rtl="0">
              <a:lnSpc>
                <a:spcPct val="115000"/>
              </a:lnSpc>
              <a:spcBef>
                <a:spcPts val="0"/>
              </a:spcBef>
              <a:spcAft>
                <a:spcPts val="0"/>
              </a:spcAft>
              <a:buClr>
                <a:schemeClr val="dk1"/>
              </a:buClr>
              <a:buSzPts val="3400"/>
            </a:pPr>
            <a:r>
              <a:rPr lang="en-US" sz="2800" dirty="0">
                <a:solidFill>
                  <a:schemeClr val="tx2"/>
                </a:solidFill>
              </a:rPr>
              <a:t>4- Overview of the need to extend current solutions.</a:t>
            </a:r>
          </a:p>
          <a:p>
            <a:pPr marL="76200">
              <a:lnSpc>
                <a:spcPct val="115000"/>
              </a:lnSpc>
              <a:buClr>
                <a:schemeClr val="dk1"/>
              </a:buClr>
              <a:buSzPts val="3400"/>
            </a:pPr>
            <a:r>
              <a:rPr lang="en-US" sz="2800" dirty="0">
                <a:solidFill>
                  <a:schemeClr val="tx2"/>
                </a:solidFill>
              </a:rPr>
              <a:t>5- Overview of tools and system design.</a:t>
            </a:r>
            <a:br>
              <a:rPr lang="en-US" sz="2800" dirty="0">
                <a:solidFill>
                  <a:schemeClr val="tx2"/>
                </a:solidFill>
              </a:rPr>
            </a:br>
            <a:r>
              <a:rPr lang="en-US" sz="2800" dirty="0">
                <a:solidFill>
                  <a:schemeClr val="tx2"/>
                </a:solidFill>
              </a:rPr>
              <a:t>6- </a:t>
            </a:r>
            <a:r>
              <a:rPr lang="en-US" sz="2800" dirty="0">
                <a:ln w="0"/>
                <a:solidFill>
                  <a:schemeClr val="accent1"/>
                </a:solidFill>
                <a:effectLst>
                  <a:outerShdw blurRad="38100" dist="25400" dir="5400000" algn="ctr" rotWithShape="0">
                    <a:srgbClr val="6E747A">
                      <a:alpha val="43000"/>
                    </a:srgbClr>
                  </a:outerShdw>
                </a:effectLst>
              </a:rPr>
              <a:t>Overview of development and implementation.</a:t>
            </a:r>
            <a:br>
              <a:rPr lang="en-US" sz="2800" dirty="0">
                <a:solidFill>
                  <a:schemeClr val="tx2"/>
                </a:solidFill>
              </a:rPr>
            </a:br>
            <a:r>
              <a:rPr lang="en-US" sz="2800" dirty="0">
                <a:solidFill>
                  <a:schemeClr val="tx2"/>
                </a:solidFill>
              </a:rPr>
              <a:t>7- Experimental design and results.</a:t>
            </a:r>
            <a:br>
              <a:rPr lang="en-US" sz="2800" dirty="0">
                <a:solidFill>
                  <a:schemeClr val="tx2"/>
                </a:solidFill>
              </a:rPr>
            </a:br>
            <a:r>
              <a:rPr lang="en-US" sz="2800" dirty="0">
                <a:solidFill>
                  <a:schemeClr val="tx2"/>
                </a:solidFill>
              </a:rPr>
              <a:t>8- Demonstration of the implemented prototype.</a:t>
            </a:r>
            <a:br>
              <a:rPr lang="en-US" sz="2800" dirty="0">
                <a:solidFill>
                  <a:schemeClr val="tx2"/>
                </a:solidFill>
              </a:rPr>
            </a:br>
            <a:r>
              <a:rPr lang="en-US" sz="2800" dirty="0">
                <a:solidFill>
                  <a:schemeClr val="tx2"/>
                </a:solidFill>
              </a:rPr>
              <a:t>9- </a:t>
            </a:r>
            <a:r>
              <a:rPr lang="en-US" sz="2800" dirty="0">
                <a:solidFill>
                  <a:schemeClr val="tx2"/>
                </a:solidFill>
                <a:sym typeface="Arial"/>
              </a:rPr>
              <a:t>Conclusion and future directions</a:t>
            </a:r>
            <a:r>
              <a:rPr lang="en-US" sz="2800" dirty="0">
                <a:solidFill>
                  <a:schemeClr val="tx2"/>
                </a:solidFill>
              </a:rPr>
              <a:t>.</a:t>
            </a:r>
            <a:endParaRPr lang="en-US" sz="2800" dirty="0">
              <a:solidFill>
                <a:schemeClr val="tx2"/>
              </a:solidFill>
              <a:sym typeface="Arial"/>
            </a:endParaRPr>
          </a:p>
        </p:txBody>
      </p:sp>
      <p:sp>
        <p:nvSpPr>
          <p:cNvPr id="7" name="Footer Placeholder 6">
            <a:extLst>
              <a:ext uri="{FF2B5EF4-FFF2-40B4-BE49-F238E27FC236}">
                <a16:creationId xmlns:a16="http://schemas.microsoft.com/office/drawing/2014/main" id="{377C733D-8E19-8ABB-9C03-6CDE5BD035F9}"/>
              </a:ext>
            </a:extLst>
          </p:cNvPr>
          <p:cNvSpPr>
            <a:spLocks noGrp="1"/>
          </p:cNvSpPr>
          <p:nvPr>
            <p:ph type="ftr" sz="quarter" idx="11"/>
          </p:nvPr>
        </p:nvSpPr>
        <p:spPr/>
        <p:txBody>
          <a:bodyPr/>
          <a:lstStyle/>
          <a:p>
            <a:r>
              <a:rPr lang="en-US"/>
              <a:t>Traffic MANAGER</a:t>
            </a:r>
          </a:p>
        </p:txBody>
      </p:sp>
    </p:spTree>
    <p:extLst>
      <p:ext uri="{BB962C8B-B14F-4D97-AF65-F5344CB8AC3E}">
        <p14:creationId xmlns:p14="http://schemas.microsoft.com/office/powerpoint/2010/main" val="23658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B8034-711D-4F1E-A0D2-151484459B1F}"/>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E6B5ACF4-0392-59B6-5968-E85476E38165}"/>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8D04572D-0A6B-7C88-48A9-775DB511B1A9}"/>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76951699-3D37-7ABD-9AF6-9FBBCE83A16C}"/>
              </a:ext>
            </a:extLst>
          </p:cNvPr>
          <p:cNvSpPr>
            <a:spLocks noGrp="1"/>
          </p:cNvSpPr>
          <p:nvPr>
            <p:ph type="sldNum" sz="quarter" idx="12"/>
          </p:nvPr>
        </p:nvSpPr>
        <p:spPr/>
        <p:txBody>
          <a:bodyPr/>
          <a:lstStyle/>
          <a:p>
            <a:fld id="{73B850FF-6169-4056-8077-06FFA93A5366}" type="slidenum">
              <a:rPr lang="en-US" smtClean="0"/>
              <a:t>64</a:t>
            </a:fld>
            <a:endParaRPr lang="en-US" dirty="0"/>
          </a:p>
        </p:txBody>
      </p:sp>
      <p:sp>
        <p:nvSpPr>
          <p:cNvPr id="6" name="Google Shape;118;p3">
            <a:extLst>
              <a:ext uri="{FF2B5EF4-FFF2-40B4-BE49-F238E27FC236}">
                <a16:creationId xmlns:a16="http://schemas.microsoft.com/office/drawing/2014/main" id="{2F8C2C2B-C7F0-402D-4E4A-8565A8F288CF}"/>
              </a:ext>
            </a:extLst>
          </p:cNvPr>
          <p:cNvSpPr txBox="1"/>
          <p:nvPr/>
        </p:nvSpPr>
        <p:spPr>
          <a:xfrm>
            <a:off x="270216" y="323252"/>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Agenda</a:t>
            </a:r>
            <a:endParaRPr b="1" dirty="0">
              <a:sym typeface="Arial"/>
            </a:endParaRPr>
          </a:p>
        </p:txBody>
      </p:sp>
      <p:cxnSp>
        <p:nvCxnSpPr>
          <p:cNvPr id="7" name="Google Shape;119;p3">
            <a:extLst>
              <a:ext uri="{FF2B5EF4-FFF2-40B4-BE49-F238E27FC236}">
                <a16:creationId xmlns:a16="http://schemas.microsoft.com/office/drawing/2014/main" id="{B1FB0B68-33F3-B545-2037-7C3EB9E94827}"/>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9" name="Google Shape;120;p3">
            <a:extLst>
              <a:ext uri="{FF2B5EF4-FFF2-40B4-BE49-F238E27FC236}">
                <a16:creationId xmlns:a16="http://schemas.microsoft.com/office/drawing/2014/main" id="{0475EEA9-D522-18B9-BA76-9DDFDA40FCA1}"/>
              </a:ext>
            </a:extLst>
          </p:cNvPr>
          <p:cNvSpPr txBox="1"/>
          <p:nvPr/>
        </p:nvSpPr>
        <p:spPr>
          <a:xfrm>
            <a:off x="415471" y="1536621"/>
            <a:ext cx="11358000" cy="4555200"/>
          </a:xfrm>
          <a:prstGeom prst="rect">
            <a:avLst/>
          </a:prstGeom>
          <a:noFill/>
          <a:ln>
            <a:noFill/>
          </a:ln>
        </p:spPr>
        <p:txBody>
          <a:bodyPr spcFirstLastPara="1" wrap="square" lIns="117825" tIns="117825" rIns="117825" bIns="117825" anchor="t" anchorCtr="0">
            <a:normAutofit fontScale="62500" lnSpcReduction="20000"/>
          </a:bodyPr>
          <a:lstStyle>
            <a:defPPr>
              <a:defRPr lang="en-US"/>
            </a:defPPr>
            <a:lvl1pPr marL="76200" marR="0" lvl="0">
              <a:lnSpc>
                <a:spcPct val="115000"/>
              </a:lnSpc>
              <a:spcBef>
                <a:spcPts val="0"/>
              </a:spcBef>
              <a:spcAft>
                <a:spcPts val="0"/>
              </a:spcAft>
              <a:buClr>
                <a:schemeClr val="dk1"/>
              </a:buClr>
              <a:buSzPts val="3400"/>
              <a:defRPr sz="2800">
                <a:solidFill>
                  <a:schemeClr val="tx2"/>
                </a:solidFill>
              </a:defRPr>
            </a:lvl1pPr>
          </a:lstStyle>
          <a:p>
            <a:pPr marL="590550" indent="-514350">
              <a:buClr>
                <a:srgbClr val="3333CC"/>
              </a:buClr>
              <a:buSzPct val="100000"/>
              <a:buFont typeface="+mj-lt"/>
              <a:buAutoNum type="arabicPeriod"/>
            </a:pPr>
            <a:r>
              <a:rPr lang="en-US" dirty="0">
                <a:sym typeface="Arial"/>
              </a:rPr>
              <a:t>Background of the problem </a:t>
            </a:r>
          </a:p>
          <a:p>
            <a:pPr marL="590550" indent="-514350">
              <a:buClr>
                <a:srgbClr val="3333CC"/>
              </a:buClr>
              <a:buSzPct val="100000"/>
              <a:buFont typeface="+mj-lt"/>
              <a:buAutoNum type="arabicPeriod"/>
            </a:pPr>
            <a:r>
              <a:rPr lang="en-US" sz="2900" dirty="0">
                <a:sym typeface="Arial"/>
              </a:rPr>
              <a:t>Scientific Background</a:t>
            </a:r>
            <a:endParaRPr sz="2900" dirty="0">
              <a:sym typeface="Arial"/>
            </a:endParaRPr>
          </a:p>
          <a:p>
            <a:pPr marL="590550" indent="-514350">
              <a:buClr>
                <a:srgbClr val="3333CC"/>
              </a:buClr>
              <a:buSzPct val="100000"/>
              <a:buFont typeface="+mj-lt"/>
              <a:buAutoNum type="arabicPeriod"/>
            </a:pPr>
            <a:r>
              <a:rPr lang="en-US" dirty="0">
                <a:sym typeface="Arial"/>
              </a:rPr>
              <a:t>Comparison between related papers</a:t>
            </a:r>
            <a:endParaRPr dirty="0"/>
          </a:p>
          <a:p>
            <a:pPr marL="590550" indent="-514350">
              <a:buClr>
                <a:srgbClr val="3333CC"/>
              </a:buClr>
              <a:buSzPct val="100000"/>
              <a:buFont typeface="+mj-lt"/>
              <a:buAutoNum type="arabicPeriod"/>
            </a:pPr>
            <a:r>
              <a:rPr lang="en-US" dirty="0">
                <a:sym typeface="Arial"/>
              </a:rPr>
              <a:t>Comparison between similar systems </a:t>
            </a:r>
            <a:endParaRPr dirty="0">
              <a:sym typeface="Arial"/>
            </a:endParaRPr>
          </a:p>
          <a:p>
            <a:pPr marL="590550" indent="-514350">
              <a:buClr>
                <a:srgbClr val="3333CC"/>
              </a:buClr>
              <a:buSzPct val="100000"/>
              <a:buFont typeface="+mj-lt"/>
              <a:buAutoNum type="arabicPeriod"/>
            </a:pPr>
            <a:r>
              <a:rPr lang="en-US" dirty="0">
                <a:sym typeface="Arial"/>
              </a:rPr>
              <a:t>Possible extensions to current solutions</a:t>
            </a:r>
            <a:endParaRPr dirty="0">
              <a:sym typeface="Arial"/>
            </a:endParaRPr>
          </a:p>
          <a:p>
            <a:pPr marL="590550" indent="-514350">
              <a:buClr>
                <a:srgbClr val="3333CC"/>
              </a:buClr>
              <a:buSzPct val="100000"/>
              <a:buFont typeface="+mj-lt"/>
              <a:buAutoNum type="arabicPeriod"/>
            </a:pPr>
            <a:r>
              <a:rPr lang="en-US" dirty="0">
                <a:sym typeface="Arial"/>
              </a:rPr>
              <a:t>Scope of work</a:t>
            </a:r>
            <a:endParaRPr dirty="0">
              <a:sym typeface="Arial"/>
            </a:endParaRPr>
          </a:p>
          <a:p>
            <a:pPr marL="590550" indent="-514350">
              <a:buClr>
                <a:srgbClr val="3333CC"/>
              </a:buClr>
              <a:buSzPct val="100000"/>
              <a:buFont typeface="+mj-lt"/>
              <a:buAutoNum type="arabicPeriod"/>
            </a:pPr>
            <a:r>
              <a:rPr lang="en-US" sz="2900" dirty="0">
                <a:sym typeface="Arial"/>
              </a:rPr>
              <a:t>Project plan</a:t>
            </a:r>
            <a:endParaRPr sz="2900" dirty="0"/>
          </a:p>
          <a:p>
            <a:pPr marL="590550" indent="-514350">
              <a:buClr>
                <a:srgbClr val="3333CC"/>
              </a:buClr>
              <a:buSzPct val="100000"/>
              <a:buFont typeface="+mj-lt"/>
              <a:buAutoNum type="arabicPeriod"/>
            </a:pPr>
            <a:r>
              <a:rPr lang="en-US" dirty="0">
                <a:sym typeface="Arial"/>
              </a:rPr>
              <a:t>Tools and environment </a:t>
            </a:r>
          </a:p>
          <a:p>
            <a:pPr marL="590550" indent="-514350">
              <a:buClr>
                <a:srgbClr val="3333CC"/>
              </a:buClr>
              <a:buSzPct val="100000"/>
              <a:buFont typeface="+mj-lt"/>
              <a:buAutoNum type="arabicPeriod"/>
            </a:pPr>
            <a:r>
              <a:rPr lang="en-US" dirty="0">
                <a:ln w="0"/>
                <a:solidFill>
                  <a:schemeClr val="accent1"/>
                </a:solidFill>
                <a:effectLst>
                  <a:outerShdw blurRad="38100" dist="25400" dir="5400000" algn="ctr" rotWithShape="0">
                    <a:srgbClr val="6E747A">
                      <a:alpha val="43000"/>
                    </a:srgbClr>
                  </a:outerShdw>
                </a:effectLst>
                <a:sym typeface="Arial"/>
              </a:rPr>
              <a:t>Overview of environment and data</a:t>
            </a:r>
          </a:p>
          <a:p>
            <a:pPr marL="590550" indent="-514350">
              <a:buClr>
                <a:srgbClr val="3333CC"/>
              </a:buClr>
              <a:buSzPct val="100000"/>
              <a:buFont typeface="+mj-lt"/>
              <a:buAutoNum type="arabicPeriod"/>
            </a:pPr>
            <a:r>
              <a:rPr lang="en-US" dirty="0">
                <a:sym typeface="Arial"/>
              </a:rPr>
              <a:t>Experiments design</a:t>
            </a:r>
          </a:p>
          <a:p>
            <a:pPr marL="590550" indent="-514350">
              <a:buClr>
                <a:srgbClr val="3333CC"/>
              </a:buClr>
              <a:buSzPct val="100000"/>
              <a:buFont typeface="+mj-lt"/>
              <a:buAutoNum type="arabicPeriod"/>
            </a:pPr>
            <a:r>
              <a:rPr lang="en-US" dirty="0">
                <a:sym typeface="Arial"/>
              </a:rPr>
              <a:t>Result of experiments</a:t>
            </a:r>
          </a:p>
          <a:p>
            <a:pPr marL="590550" indent="-514350">
              <a:buClr>
                <a:srgbClr val="3333CC"/>
              </a:buClr>
              <a:buSzPct val="100000"/>
              <a:buFont typeface="+mj-lt"/>
              <a:buAutoNum type="arabicPeriod"/>
            </a:pPr>
            <a:r>
              <a:rPr lang="en-US" dirty="0">
                <a:sym typeface="Arial"/>
              </a:rPr>
              <a:t>Mobile implementation </a:t>
            </a:r>
          </a:p>
          <a:p>
            <a:pPr marL="590550" indent="-514350">
              <a:buClr>
                <a:srgbClr val="3333CC"/>
              </a:buClr>
              <a:buSzPct val="100000"/>
              <a:buFont typeface="+mj-lt"/>
              <a:buAutoNum type="arabicPeriod"/>
            </a:pPr>
            <a:r>
              <a:rPr lang="en-US" dirty="0"/>
              <a:t>Prototype implementation</a:t>
            </a:r>
          </a:p>
          <a:p>
            <a:pPr marL="590550" indent="-514350">
              <a:buClr>
                <a:srgbClr val="3333CC"/>
              </a:buClr>
              <a:buSzPct val="100000"/>
              <a:buFont typeface="+mj-lt"/>
              <a:buAutoNum type="arabicPeriod"/>
            </a:pPr>
            <a:r>
              <a:rPr lang="en-US" dirty="0">
                <a:sym typeface="Arial"/>
              </a:rPr>
              <a:t>Conclusion</a:t>
            </a:r>
            <a:endParaRPr lang="en-US" dirty="0"/>
          </a:p>
          <a:p>
            <a:pPr marL="590550" indent="-514350">
              <a:buClr>
                <a:srgbClr val="3333CC"/>
              </a:buClr>
              <a:buSzPct val="100000"/>
              <a:buFont typeface="+mj-lt"/>
              <a:buAutoNum type="arabicPeriod"/>
            </a:pPr>
            <a:r>
              <a:rPr lang="en-US" dirty="0">
                <a:sym typeface="Arial"/>
              </a:rPr>
              <a:t>Future work </a:t>
            </a:r>
            <a:endParaRPr lang="en-US" dirty="0"/>
          </a:p>
        </p:txBody>
      </p:sp>
    </p:spTree>
    <p:extLst>
      <p:ext uri="{BB962C8B-B14F-4D97-AF65-F5344CB8AC3E}">
        <p14:creationId xmlns:p14="http://schemas.microsoft.com/office/powerpoint/2010/main" val="14478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523A9-A377-3848-C980-FEE747A95F31}"/>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9015D29-A3A1-DF5F-6C47-61760933DDFE}"/>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C27FA6BC-7A74-0DA6-8C02-1C5E35B932D0}"/>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7C1A8C7A-8F55-2E72-0683-C09127D4F5F6}"/>
              </a:ext>
            </a:extLst>
          </p:cNvPr>
          <p:cNvSpPr>
            <a:spLocks noGrp="1"/>
          </p:cNvSpPr>
          <p:nvPr>
            <p:ph type="sldNum" sz="quarter" idx="12"/>
          </p:nvPr>
        </p:nvSpPr>
        <p:spPr/>
        <p:txBody>
          <a:bodyPr/>
          <a:lstStyle/>
          <a:p>
            <a:fld id="{73B850FF-6169-4056-8077-06FFA93A5366}" type="slidenum">
              <a:rPr lang="en-US" smtClean="0"/>
              <a:t>65</a:t>
            </a:fld>
            <a:endParaRPr lang="en-US" dirty="0"/>
          </a:p>
        </p:txBody>
      </p:sp>
      <p:grpSp>
        <p:nvGrpSpPr>
          <p:cNvPr id="11" name="Group 10">
            <a:extLst>
              <a:ext uri="{FF2B5EF4-FFF2-40B4-BE49-F238E27FC236}">
                <a16:creationId xmlns:a16="http://schemas.microsoft.com/office/drawing/2014/main" id="{29635B40-987A-574F-FDA1-2F6BE26DE8D8}"/>
              </a:ext>
            </a:extLst>
          </p:cNvPr>
          <p:cNvGrpSpPr/>
          <p:nvPr/>
        </p:nvGrpSpPr>
        <p:grpSpPr>
          <a:xfrm>
            <a:off x="512466" y="401934"/>
            <a:ext cx="5132322" cy="1506022"/>
            <a:chOff x="1361985" y="-126272"/>
            <a:chExt cx="2439348" cy="1506022"/>
          </a:xfrm>
        </p:grpSpPr>
        <p:sp>
          <p:nvSpPr>
            <p:cNvPr id="12" name="Rectangle 11">
              <a:extLst>
                <a:ext uri="{FF2B5EF4-FFF2-40B4-BE49-F238E27FC236}">
                  <a16:creationId xmlns:a16="http://schemas.microsoft.com/office/drawing/2014/main" id="{600DE120-9939-30A9-DF65-26C3693923EC}"/>
                </a:ext>
              </a:extLst>
            </p:cNvPr>
            <p:cNvSpPr/>
            <p:nvPr/>
          </p:nvSpPr>
          <p:spPr>
            <a:xfrm>
              <a:off x="1408911" y="287293"/>
              <a:ext cx="2392422" cy="10149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3" name="TextBox 12">
              <a:extLst>
                <a:ext uri="{FF2B5EF4-FFF2-40B4-BE49-F238E27FC236}">
                  <a16:creationId xmlns:a16="http://schemas.microsoft.com/office/drawing/2014/main" id="{88AC46B7-CF25-EE2F-EBA5-88537DD8E609}"/>
                </a:ext>
              </a:extLst>
            </p:cNvPr>
            <p:cNvSpPr txBox="1"/>
            <p:nvPr/>
          </p:nvSpPr>
          <p:spPr>
            <a:xfrm>
              <a:off x="1361985" y="-126272"/>
              <a:ext cx="1752355" cy="1506022"/>
            </a:xfrm>
            <a:prstGeom prst="rect">
              <a:avLst/>
            </a:prstGeom>
          </p:spPr>
          <p:txBody>
            <a:bodyPr vert="horz" lIns="91440" tIns="45720" rIns="91440" bIns="45720" rtlCol="0" anchor="t">
              <a:noAutofit/>
            </a:bodyPr>
            <a:lstStyle>
              <a:lvl1pPr>
                <a:lnSpc>
                  <a:spcPct val="100000"/>
                </a:lnSpc>
                <a:spcBef>
                  <a:spcPct val="0"/>
                </a:spcBef>
                <a:buNone/>
                <a:defRPr sz="4400">
                  <a:solidFill>
                    <a:schemeClr val="tx2"/>
                  </a:solidFill>
                  <a:latin typeface="+mj-lt"/>
                  <a:ea typeface="+mj-ea"/>
                  <a:cs typeface="+mj-cs"/>
                </a:defRPr>
              </a:lvl1pPr>
            </a:lstStyle>
            <a:p>
              <a:r>
                <a:rPr lang="ar-EG" sz="3600" b="1" dirty="0"/>
                <a:t>9</a:t>
              </a:r>
              <a:r>
                <a:rPr lang="en-US" sz="3600" b="1" dirty="0"/>
                <a:t>. Overview of</a:t>
              </a:r>
              <a:r>
                <a:rPr lang="ar-EG" sz="3600" b="1" dirty="0"/>
                <a:t> </a:t>
              </a:r>
              <a:r>
                <a:rPr lang="en-US" sz="3600" b="1" dirty="0"/>
                <a:t>environment and data</a:t>
              </a:r>
            </a:p>
            <a:p>
              <a:endParaRPr lang="en-US" sz="3600" b="1" dirty="0"/>
            </a:p>
          </p:txBody>
        </p:sp>
      </p:grpSp>
      <p:graphicFrame>
        <p:nvGraphicFramePr>
          <p:cNvPr id="5" name="Content Placeholder 8">
            <a:extLst>
              <a:ext uri="{FF2B5EF4-FFF2-40B4-BE49-F238E27FC236}">
                <a16:creationId xmlns:a16="http://schemas.microsoft.com/office/drawing/2014/main" id="{08EF2E66-ED48-D7B1-8661-FD8AF07C4221}"/>
              </a:ext>
            </a:extLst>
          </p:cNvPr>
          <p:cNvGraphicFramePr>
            <a:graphicFrameLocks/>
          </p:cNvGraphicFramePr>
          <p:nvPr>
            <p:extLst>
              <p:ext uri="{D42A27DB-BD31-4B8C-83A1-F6EECF244321}">
                <p14:modId xmlns:p14="http://schemas.microsoft.com/office/powerpoint/2010/main" val="2760413955"/>
              </p:ext>
            </p:extLst>
          </p:nvPr>
        </p:nvGraphicFramePr>
        <p:xfrm>
          <a:off x="4038600" y="596060"/>
          <a:ext cx="8019529" cy="5484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061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2E14F-45AF-9CA5-6BF8-9E9DBEDBE2C3}"/>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142E46A5-6F0E-777E-BBC8-45222D5B643E}"/>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45639397-7862-9AC5-8E57-22BB71932ED3}"/>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51DC11ED-4E6F-7E2D-96BC-6A804A9F6BED}"/>
              </a:ext>
            </a:extLst>
          </p:cNvPr>
          <p:cNvSpPr>
            <a:spLocks noGrp="1"/>
          </p:cNvSpPr>
          <p:nvPr>
            <p:ph type="sldNum" sz="quarter" idx="12"/>
          </p:nvPr>
        </p:nvSpPr>
        <p:spPr/>
        <p:txBody>
          <a:bodyPr/>
          <a:lstStyle/>
          <a:p>
            <a:fld id="{73B850FF-6169-4056-8077-06FFA93A5366}" type="slidenum">
              <a:rPr lang="en-US" smtClean="0"/>
              <a:t>66</a:t>
            </a:fld>
            <a:endParaRPr lang="en-US" dirty="0"/>
          </a:p>
        </p:txBody>
      </p:sp>
      <p:graphicFrame>
        <p:nvGraphicFramePr>
          <p:cNvPr id="9" name="Google Shape;949;p60">
            <a:extLst>
              <a:ext uri="{FF2B5EF4-FFF2-40B4-BE49-F238E27FC236}">
                <a16:creationId xmlns:a16="http://schemas.microsoft.com/office/drawing/2014/main" id="{2E04FACA-0083-E0B2-7AF7-8F79D762A631}"/>
              </a:ext>
            </a:extLst>
          </p:cNvPr>
          <p:cNvGraphicFramePr/>
          <p:nvPr>
            <p:extLst>
              <p:ext uri="{D42A27DB-BD31-4B8C-83A1-F6EECF244321}">
                <p14:modId xmlns:p14="http://schemas.microsoft.com/office/powerpoint/2010/main" val="436809374"/>
              </p:ext>
            </p:extLst>
          </p:nvPr>
        </p:nvGraphicFramePr>
        <p:xfrm>
          <a:off x="417059" y="1536621"/>
          <a:ext cx="11358000" cy="455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Oval 9">
            <a:extLst>
              <a:ext uri="{FF2B5EF4-FFF2-40B4-BE49-F238E27FC236}">
                <a16:creationId xmlns:a16="http://schemas.microsoft.com/office/drawing/2014/main" id="{7EDF9D33-61D5-C2CC-18DB-1BD5E710B06E}"/>
              </a:ext>
            </a:extLst>
          </p:cNvPr>
          <p:cNvSpPr/>
          <p:nvPr/>
        </p:nvSpPr>
        <p:spPr>
          <a:xfrm>
            <a:off x="413718" y="258695"/>
            <a:ext cx="1014967" cy="1014967"/>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grpSp>
        <p:nvGrpSpPr>
          <p:cNvPr id="11" name="Group 10">
            <a:extLst>
              <a:ext uri="{FF2B5EF4-FFF2-40B4-BE49-F238E27FC236}">
                <a16:creationId xmlns:a16="http://schemas.microsoft.com/office/drawing/2014/main" id="{07E2F0CF-93C8-D0BA-E0AF-59B4CD9AC734}"/>
              </a:ext>
            </a:extLst>
          </p:cNvPr>
          <p:cNvGrpSpPr/>
          <p:nvPr/>
        </p:nvGrpSpPr>
        <p:grpSpPr>
          <a:xfrm>
            <a:off x="1646177" y="258695"/>
            <a:ext cx="5033591" cy="1092457"/>
            <a:chOff x="1408911" y="287293"/>
            <a:chExt cx="2392422" cy="1092457"/>
          </a:xfrm>
        </p:grpSpPr>
        <p:sp>
          <p:nvSpPr>
            <p:cNvPr id="12" name="Rectangle 11">
              <a:extLst>
                <a:ext uri="{FF2B5EF4-FFF2-40B4-BE49-F238E27FC236}">
                  <a16:creationId xmlns:a16="http://schemas.microsoft.com/office/drawing/2014/main" id="{4466CD4F-612F-2882-175C-3AC005F63076}"/>
                </a:ext>
              </a:extLst>
            </p:cNvPr>
            <p:cNvSpPr/>
            <p:nvPr/>
          </p:nvSpPr>
          <p:spPr>
            <a:xfrm>
              <a:off x="1408911" y="287293"/>
              <a:ext cx="2392422" cy="10149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3" name="TextBox 12">
              <a:extLst>
                <a:ext uri="{FF2B5EF4-FFF2-40B4-BE49-F238E27FC236}">
                  <a16:creationId xmlns:a16="http://schemas.microsoft.com/office/drawing/2014/main" id="{E77CFBA9-9CCF-28C3-F50E-EE4FF0236438}"/>
                </a:ext>
              </a:extLst>
            </p:cNvPr>
            <p:cNvSpPr txBox="1"/>
            <p:nvPr/>
          </p:nvSpPr>
          <p:spPr>
            <a:xfrm>
              <a:off x="1408911" y="364783"/>
              <a:ext cx="2392422" cy="1014967"/>
            </a:xfrm>
            <a:prstGeom prst="rect">
              <a:avLst/>
            </a:prstGeom>
          </p:spPr>
          <p:txBody>
            <a:bodyPr vert="horz" lIns="91440" tIns="45720" rIns="91440" bIns="45720" rtlCol="0" anchor="t">
              <a:normAutofit/>
            </a:bodyPr>
            <a:lstStyle>
              <a:lvl1pPr>
                <a:lnSpc>
                  <a:spcPct val="100000"/>
                </a:lnSpc>
                <a:spcBef>
                  <a:spcPct val="0"/>
                </a:spcBef>
                <a:buNone/>
                <a:defRPr sz="4400">
                  <a:solidFill>
                    <a:schemeClr val="tx2"/>
                  </a:solidFill>
                  <a:latin typeface="+mj-lt"/>
                  <a:ea typeface="+mj-ea"/>
                  <a:cs typeface="+mj-cs"/>
                </a:defRPr>
              </a:lvl1pPr>
            </a:lstStyle>
            <a:p>
              <a:r>
                <a:rPr lang="en-US" b="1" dirty="0"/>
                <a:t>9.1 Environment</a:t>
              </a:r>
            </a:p>
          </p:txBody>
        </p:sp>
      </p:grpSp>
      <p:sp>
        <p:nvSpPr>
          <p:cNvPr id="14" name="Rectangle 13" descr="Sustainability">
            <a:extLst>
              <a:ext uri="{FF2B5EF4-FFF2-40B4-BE49-F238E27FC236}">
                <a16:creationId xmlns:a16="http://schemas.microsoft.com/office/drawing/2014/main" id="{C91BB864-96F4-4A69-ED94-DE4BCD2F3AE5}"/>
              </a:ext>
            </a:extLst>
          </p:cNvPr>
          <p:cNvSpPr/>
          <p:nvPr/>
        </p:nvSpPr>
        <p:spPr>
          <a:xfrm>
            <a:off x="626861" y="440626"/>
            <a:ext cx="588680" cy="58868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Tree>
    <p:extLst>
      <p:ext uri="{BB962C8B-B14F-4D97-AF65-F5344CB8AC3E}">
        <p14:creationId xmlns:p14="http://schemas.microsoft.com/office/powerpoint/2010/main" val="152166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51980-F5A0-EDB2-8B5E-4A12BE608B3C}"/>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E59E5D8D-C44B-5A00-521F-021F562E9C4F}"/>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F5E6E137-543A-72BC-5B56-77C1BF5794FF}"/>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6D477261-3C30-3B0F-A199-33B39AB6F081}"/>
              </a:ext>
            </a:extLst>
          </p:cNvPr>
          <p:cNvSpPr>
            <a:spLocks noGrp="1"/>
          </p:cNvSpPr>
          <p:nvPr>
            <p:ph type="sldNum" sz="quarter" idx="12"/>
          </p:nvPr>
        </p:nvSpPr>
        <p:spPr/>
        <p:txBody>
          <a:bodyPr/>
          <a:lstStyle/>
          <a:p>
            <a:fld id="{73B850FF-6169-4056-8077-06FFA93A5366}" type="slidenum">
              <a:rPr lang="en-US" smtClean="0"/>
              <a:t>67</a:t>
            </a:fld>
            <a:endParaRPr lang="en-US" dirty="0"/>
          </a:p>
        </p:txBody>
      </p:sp>
      <p:sp>
        <p:nvSpPr>
          <p:cNvPr id="6" name="Google Shape;903;p95">
            <a:extLst>
              <a:ext uri="{FF2B5EF4-FFF2-40B4-BE49-F238E27FC236}">
                <a16:creationId xmlns:a16="http://schemas.microsoft.com/office/drawing/2014/main" id="{68B9FBA7-F2D0-E64A-7510-80350B2B2C92}"/>
              </a:ext>
            </a:extLst>
          </p:cNvPr>
          <p:cNvSpPr txBox="1">
            <a:spLocks/>
          </p:cNvSpPr>
          <p:nvPr/>
        </p:nvSpPr>
        <p:spPr>
          <a:xfrm>
            <a:off x="417000" y="1448733"/>
            <a:ext cx="11358000" cy="4773998"/>
          </a:xfrm>
          <a:prstGeom prst="rect">
            <a:avLst/>
          </a:prstGeom>
        </p:spPr>
        <p:txBody>
          <a:bodyPr vert="horz" lIns="91440" tIns="45720" rIns="91440" bIns="45720" numCol="2" rtlCol="0">
            <a:normAutofit fontScale="85000" lnSpcReduction="20000"/>
          </a:bodyPr>
          <a:lstStyle>
            <a:defPPr>
              <a:defRPr lang="en-US"/>
            </a:defPPr>
            <a:lvl1pPr indent="0">
              <a:lnSpc>
                <a:spcPct val="110000"/>
              </a:lnSpc>
              <a:spcBef>
                <a:spcPts val="1000"/>
              </a:spcBef>
              <a:buClr>
                <a:schemeClr val="accent5"/>
              </a:buClr>
              <a:buFont typeface="Avenir Next LT Pro" panose="020B0504020202020204" pitchFamily="34" charset="0"/>
              <a:buNone/>
              <a:defRPr sz="2800" b="0">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457200" indent="-457200">
              <a:buFont typeface="Arial" panose="020B0604020202020204" pitchFamily="34" charset="0"/>
              <a:buChar char="•"/>
            </a:pPr>
            <a:r>
              <a:rPr lang="en-US" b="1" dirty="0" err="1"/>
              <a:t>Avg_speed</a:t>
            </a:r>
            <a:r>
              <a:rPr lang="en-US" b="1" dirty="0"/>
              <a:t>:</a:t>
            </a:r>
            <a:br>
              <a:rPr lang="en-US" dirty="0"/>
            </a:br>
            <a:r>
              <a:rPr lang="en-US" dirty="0"/>
              <a:t>This represents the average speed of all vehicles observed on the controlled lanes.</a:t>
            </a:r>
          </a:p>
          <a:p>
            <a:pPr marL="457200" indent="-457200">
              <a:buFont typeface="Arial" panose="020B0604020202020204" pitchFamily="34" charset="0"/>
              <a:buChar char="•"/>
            </a:pPr>
            <a:r>
              <a:rPr lang="en-US" b="1" dirty="0" err="1"/>
              <a:t>var_speed</a:t>
            </a:r>
            <a:r>
              <a:rPr lang="en-US" b="1" dirty="0"/>
              <a:t>:</a:t>
            </a:r>
            <a:br>
              <a:rPr lang="en-US" dirty="0"/>
            </a:br>
            <a:r>
              <a:rPr lang="en-US" dirty="0"/>
              <a:t>This measures how much the vehicle speeds vary across the lanes.</a:t>
            </a:r>
          </a:p>
          <a:p>
            <a:pPr marL="457200" indent="-457200">
              <a:buFont typeface="Arial" panose="020B0604020202020204" pitchFamily="34" charset="0"/>
              <a:buChar char="•"/>
            </a:pPr>
            <a:r>
              <a:rPr lang="en-US" b="1" dirty="0" err="1"/>
              <a:t>avg_waiting_time</a:t>
            </a:r>
            <a:r>
              <a:rPr lang="en-US" b="1" dirty="0"/>
              <a:t>:</a:t>
            </a:r>
            <a:br>
              <a:rPr lang="en-US" dirty="0"/>
            </a:br>
            <a:r>
              <a:rPr lang="en-US" dirty="0"/>
              <a:t>The average time vehicles spend waiting in the controlled lanes.</a:t>
            </a:r>
          </a:p>
          <a:p>
            <a:pPr marL="457200" indent="-457200">
              <a:buFont typeface="Arial" panose="020B0604020202020204" pitchFamily="34" charset="0"/>
              <a:buChar char="•"/>
            </a:pPr>
            <a:r>
              <a:rPr lang="en-US" b="1" dirty="0" err="1"/>
              <a:t>var_waiting_time</a:t>
            </a:r>
            <a:r>
              <a:rPr lang="en-US" b="1" dirty="0"/>
              <a:t>:</a:t>
            </a:r>
            <a:br>
              <a:rPr lang="en-US" dirty="0"/>
            </a:br>
            <a:r>
              <a:rPr lang="en-US" dirty="0"/>
              <a:t>The variation in waiting times among vehicles in those lanes.</a:t>
            </a:r>
          </a:p>
          <a:p>
            <a:pPr marL="457200" indent="-457200">
              <a:buFont typeface="Arial" panose="020B0604020202020204" pitchFamily="34" charset="0"/>
              <a:buChar char="•"/>
            </a:pPr>
            <a:r>
              <a:rPr lang="en-US" b="1" dirty="0" err="1"/>
              <a:t>avg_throughput</a:t>
            </a:r>
            <a:r>
              <a:rPr lang="en-US" b="1" dirty="0"/>
              <a:t>:</a:t>
            </a:r>
            <a:br>
              <a:rPr lang="en-US" dirty="0"/>
            </a:br>
            <a:r>
              <a:rPr lang="en-US" dirty="0"/>
              <a:t>The average number of vehicles that pass through a lane per time step.</a:t>
            </a:r>
          </a:p>
          <a:p>
            <a:pPr marL="457200" indent="-457200">
              <a:buFont typeface="Arial" panose="020B0604020202020204" pitchFamily="34" charset="0"/>
              <a:buChar char="•"/>
            </a:pPr>
            <a:r>
              <a:rPr lang="en-US" b="1" dirty="0" err="1"/>
              <a:t>avg_queue_length</a:t>
            </a:r>
            <a:r>
              <a:rPr lang="en-US" b="1" dirty="0"/>
              <a:t>:</a:t>
            </a:r>
            <a:br>
              <a:rPr lang="en-US" dirty="0"/>
            </a:br>
            <a:r>
              <a:rPr lang="en-US" dirty="0"/>
              <a:t>The average number of vehicles stopped or waiting in queues across the lanes.</a:t>
            </a:r>
          </a:p>
          <a:p>
            <a:pPr marL="457200" indent="-457200">
              <a:buFont typeface="Arial" panose="020B0604020202020204" pitchFamily="34" charset="0"/>
              <a:buChar char="•"/>
            </a:pPr>
            <a:r>
              <a:rPr lang="en-US" b="1" dirty="0" err="1"/>
              <a:t>avg_occupancy</a:t>
            </a:r>
            <a:r>
              <a:rPr lang="en-US" b="1" dirty="0"/>
              <a:t>:</a:t>
            </a:r>
            <a:br>
              <a:rPr lang="en-US" dirty="0"/>
            </a:br>
            <a:r>
              <a:rPr lang="en-US" dirty="0"/>
              <a:t>The average percentage of lane space occupied by vehicles, indicating lane usage.</a:t>
            </a:r>
          </a:p>
        </p:txBody>
      </p:sp>
      <p:sp>
        <p:nvSpPr>
          <p:cNvPr id="8" name="Oval 7">
            <a:extLst>
              <a:ext uri="{FF2B5EF4-FFF2-40B4-BE49-F238E27FC236}">
                <a16:creationId xmlns:a16="http://schemas.microsoft.com/office/drawing/2014/main" id="{458520A2-5E3D-5051-0D60-79CEED0120D1}"/>
              </a:ext>
            </a:extLst>
          </p:cNvPr>
          <p:cNvSpPr/>
          <p:nvPr/>
        </p:nvSpPr>
        <p:spPr>
          <a:xfrm>
            <a:off x="417000" y="226454"/>
            <a:ext cx="1014967" cy="1014967"/>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9" name="Rectangle 8" descr="Rocket">
            <a:extLst>
              <a:ext uri="{FF2B5EF4-FFF2-40B4-BE49-F238E27FC236}">
                <a16:creationId xmlns:a16="http://schemas.microsoft.com/office/drawing/2014/main" id="{424A64C4-4827-556B-EE03-080F569EAC50}"/>
              </a:ext>
            </a:extLst>
          </p:cNvPr>
          <p:cNvSpPr/>
          <p:nvPr/>
        </p:nvSpPr>
        <p:spPr>
          <a:xfrm>
            <a:off x="630143" y="439597"/>
            <a:ext cx="588680" cy="58868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10" name="Group 9">
            <a:extLst>
              <a:ext uri="{FF2B5EF4-FFF2-40B4-BE49-F238E27FC236}">
                <a16:creationId xmlns:a16="http://schemas.microsoft.com/office/drawing/2014/main" id="{1D47431D-902A-073F-DB8E-4C76214FA9D7}"/>
              </a:ext>
            </a:extLst>
          </p:cNvPr>
          <p:cNvGrpSpPr/>
          <p:nvPr/>
        </p:nvGrpSpPr>
        <p:grpSpPr>
          <a:xfrm>
            <a:off x="1645110" y="173166"/>
            <a:ext cx="4740192" cy="1014967"/>
            <a:chOff x="5450655" y="287293"/>
            <a:chExt cx="2392422" cy="1014967"/>
          </a:xfrm>
        </p:grpSpPr>
        <p:sp>
          <p:nvSpPr>
            <p:cNvPr id="11" name="Rectangle 10">
              <a:extLst>
                <a:ext uri="{FF2B5EF4-FFF2-40B4-BE49-F238E27FC236}">
                  <a16:creationId xmlns:a16="http://schemas.microsoft.com/office/drawing/2014/main" id="{B4D8C531-118A-97D3-BE6A-0F2639B3AB8D}"/>
                </a:ext>
              </a:extLst>
            </p:cNvPr>
            <p:cNvSpPr/>
            <p:nvPr/>
          </p:nvSpPr>
          <p:spPr>
            <a:xfrm>
              <a:off x="5450655" y="287293"/>
              <a:ext cx="2392422" cy="10149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2" name="TextBox 11">
              <a:extLst>
                <a:ext uri="{FF2B5EF4-FFF2-40B4-BE49-F238E27FC236}">
                  <a16:creationId xmlns:a16="http://schemas.microsoft.com/office/drawing/2014/main" id="{12A6E657-B2A5-1BD9-FC23-452904C5FDAF}"/>
                </a:ext>
              </a:extLst>
            </p:cNvPr>
            <p:cNvSpPr txBox="1"/>
            <p:nvPr/>
          </p:nvSpPr>
          <p:spPr>
            <a:xfrm>
              <a:off x="5450655" y="287293"/>
              <a:ext cx="2392422" cy="1014967"/>
            </a:xfrm>
            <a:prstGeom prst="rect">
              <a:avLst/>
            </a:prstGeom>
          </p:spPr>
          <p:txBody>
            <a:bodyPr vert="horz" lIns="91440" tIns="45720" rIns="91440" bIns="45720" rtlCol="0" anchor="ctr">
              <a:noAutofit/>
            </a:bodyPr>
            <a:lstStyle>
              <a:defPPr>
                <a:defRPr lang="en-US"/>
              </a:defPPr>
              <a:lvl1pPr>
                <a:lnSpc>
                  <a:spcPct val="100000"/>
                </a:lnSpc>
                <a:spcBef>
                  <a:spcPct val="0"/>
                </a:spcBef>
                <a:buNone/>
                <a:defRPr sz="4000">
                  <a:solidFill>
                    <a:schemeClr val="tx2"/>
                  </a:solidFill>
                  <a:latin typeface="+mj-lt"/>
                  <a:ea typeface="+mj-ea"/>
                  <a:cs typeface="+mj-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4400" b="1" dirty="0"/>
                <a:t>9.2 State Space</a:t>
              </a:r>
            </a:p>
          </p:txBody>
        </p:sp>
      </p:grpSp>
    </p:spTree>
    <p:extLst>
      <p:ext uri="{BB962C8B-B14F-4D97-AF65-F5344CB8AC3E}">
        <p14:creationId xmlns:p14="http://schemas.microsoft.com/office/powerpoint/2010/main" val="192225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D0B29-8AD8-7AB1-5D19-19231BA0179F}"/>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1FCD2DD9-24DA-9131-C981-E9B5A00251BC}"/>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26934E9E-BF2D-8A57-F713-7D8BB7EDCFBB}"/>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7FA698CF-4DE3-2931-7AEC-B62D0EA522A5}"/>
              </a:ext>
            </a:extLst>
          </p:cNvPr>
          <p:cNvSpPr>
            <a:spLocks noGrp="1"/>
          </p:cNvSpPr>
          <p:nvPr>
            <p:ph type="sldNum" sz="quarter" idx="12"/>
          </p:nvPr>
        </p:nvSpPr>
        <p:spPr/>
        <p:txBody>
          <a:bodyPr/>
          <a:lstStyle/>
          <a:p>
            <a:fld id="{73B850FF-6169-4056-8077-06FFA93A5366}" type="slidenum">
              <a:rPr lang="en-US" smtClean="0"/>
              <a:t>68</a:t>
            </a:fld>
            <a:endParaRPr lang="en-US" dirty="0"/>
          </a:p>
        </p:txBody>
      </p:sp>
      <p:sp>
        <p:nvSpPr>
          <p:cNvPr id="5" name="Google Shape;949;p60">
            <a:extLst>
              <a:ext uri="{FF2B5EF4-FFF2-40B4-BE49-F238E27FC236}">
                <a16:creationId xmlns:a16="http://schemas.microsoft.com/office/drawing/2014/main" id="{C71A72D6-CFFF-2B72-B426-34FA50316D6A}"/>
              </a:ext>
            </a:extLst>
          </p:cNvPr>
          <p:cNvSpPr txBox="1">
            <a:spLocks/>
          </p:cNvSpPr>
          <p:nvPr/>
        </p:nvSpPr>
        <p:spPr>
          <a:xfrm>
            <a:off x="417059" y="1536621"/>
            <a:ext cx="11358000" cy="677190"/>
          </a:xfrm>
          <a:prstGeom prst="rect">
            <a:avLst/>
          </a:prstGeom>
        </p:spPr>
        <p:txBody>
          <a:bodyPr vert="horz" lIns="91440" tIns="45720" rIns="91440" bIns="45720" rtlCol="0">
            <a:normAutofit/>
          </a:bodyPr>
          <a:lstStyle>
            <a:defPPr>
              <a:defRPr lang="en-US"/>
            </a:defPPr>
            <a:lvl1pPr indent="0">
              <a:lnSpc>
                <a:spcPct val="110000"/>
              </a:lnSpc>
              <a:spcBef>
                <a:spcPts val="1000"/>
              </a:spcBef>
              <a:buClr>
                <a:schemeClr val="accent5"/>
              </a:buClr>
              <a:buFont typeface="Avenir Next LT Pro" panose="020B0504020202020204" pitchFamily="34" charset="0"/>
              <a:buNone/>
              <a:defRPr sz="2800" b="0">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dirty="0">
                <a:sym typeface="Arial"/>
              </a:rPr>
              <a:t>HighGroupedSumoEnv (</a:t>
            </a:r>
            <a:r>
              <a:rPr lang="en-US" b="1" dirty="0" err="1">
                <a:sym typeface="Arial"/>
              </a:rPr>
              <a:t>HighGrouped</a:t>
            </a:r>
            <a:r>
              <a:rPr lang="en-US" b="1" dirty="0">
                <a:sym typeface="Arial"/>
              </a:rPr>
              <a:t>)</a:t>
            </a:r>
            <a:endParaRPr lang="en-US" b="1" dirty="0"/>
          </a:p>
        </p:txBody>
      </p:sp>
      <p:sp>
        <p:nvSpPr>
          <p:cNvPr id="8" name="Oval 7">
            <a:extLst>
              <a:ext uri="{FF2B5EF4-FFF2-40B4-BE49-F238E27FC236}">
                <a16:creationId xmlns:a16="http://schemas.microsoft.com/office/drawing/2014/main" id="{628BF9E4-754E-405F-F6FD-B97864213639}"/>
              </a:ext>
            </a:extLst>
          </p:cNvPr>
          <p:cNvSpPr/>
          <p:nvPr/>
        </p:nvSpPr>
        <p:spPr>
          <a:xfrm>
            <a:off x="417059" y="258695"/>
            <a:ext cx="1014967" cy="1014967"/>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9" name="Rectangle 8" descr="Planet">
            <a:extLst>
              <a:ext uri="{FF2B5EF4-FFF2-40B4-BE49-F238E27FC236}">
                <a16:creationId xmlns:a16="http://schemas.microsoft.com/office/drawing/2014/main" id="{98D59E22-73D2-D247-6D58-D19F67558BE2}"/>
              </a:ext>
            </a:extLst>
          </p:cNvPr>
          <p:cNvSpPr/>
          <p:nvPr/>
        </p:nvSpPr>
        <p:spPr>
          <a:xfrm>
            <a:off x="630202" y="471838"/>
            <a:ext cx="588680" cy="58868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10" name="Group 9">
            <a:extLst>
              <a:ext uri="{FF2B5EF4-FFF2-40B4-BE49-F238E27FC236}">
                <a16:creationId xmlns:a16="http://schemas.microsoft.com/office/drawing/2014/main" id="{F20ABC98-A3D9-DCE8-B06C-67B301C2A5F3}"/>
              </a:ext>
            </a:extLst>
          </p:cNvPr>
          <p:cNvGrpSpPr/>
          <p:nvPr/>
        </p:nvGrpSpPr>
        <p:grpSpPr>
          <a:xfrm>
            <a:off x="1645169" y="257125"/>
            <a:ext cx="5592539" cy="1014967"/>
            <a:chOff x="1408910" y="2234552"/>
            <a:chExt cx="4321223" cy="1014967"/>
          </a:xfrm>
        </p:grpSpPr>
        <p:sp>
          <p:nvSpPr>
            <p:cNvPr id="11" name="Rectangle 10">
              <a:extLst>
                <a:ext uri="{FF2B5EF4-FFF2-40B4-BE49-F238E27FC236}">
                  <a16:creationId xmlns:a16="http://schemas.microsoft.com/office/drawing/2014/main" id="{84D70AD1-6EDB-4697-F6B8-0C58019B79B6}"/>
                </a:ext>
              </a:extLst>
            </p:cNvPr>
            <p:cNvSpPr/>
            <p:nvPr/>
          </p:nvSpPr>
          <p:spPr>
            <a:xfrm>
              <a:off x="1408911" y="2234552"/>
              <a:ext cx="2392422" cy="10149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2" name="TextBox 11">
              <a:extLst>
                <a:ext uri="{FF2B5EF4-FFF2-40B4-BE49-F238E27FC236}">
                  <a16:creationId xmlns:a16="http://schemas.microsoft.com/office/drawing/2014/main" id="{0009515E-8086-09BD-60BE-720AF1ED95DA}"/>
                </a:ext>
              </a:extLst>
            </p:cNvPr>
            <p:cNvSpPr txBox="1"/>
            <p:nvPr/>
          </p:nvSpPr>
          <p:spPr>
            <a:xfrm>
              <a:off x="1408910" y="2234552"/>
              <a:ext cx="4321223" cy="1014967"/>
            </a:xfrm>
            <a:prstGeom prst="rect">
              <a:avLst/>
            </a:prstGeom>
          </p:spPr>
          <p:txBody>
            <a:bodyPr vert="horz" lIns="91440" tIns="45720" rIns="91440" bIns="45720" rtlCol="0" anchor="ctr">
              <a:noAutofit/>
            </a:bodyPr>
            <a:lstStyle>
              <a:defPPr>
                <a:defRPr lang="en-US"/>
              </a:defPPr>
              <a:lvl1pPr>
                <a:lnSpc>
                  <a:spcPct val="100000"/>
                </a:lnSpc>
                <a:spcBef>
                  <a:spcPct val="0"/>
                </a:spcBef>
                <a:buNone/>
                <a:defRPr sz="4400">
                  <a:solidFill>
                    <a:schemeClr val="tx2"/>
                  </a:solidFill>
                  <a:latin typeface="+mj-lt"/>
                  <a:ea typeface="+mj-ea"/>
                  <a:cs typeface="+mj-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b="1" dirty="0"/>
                <a:t>9.3 Action Space</a:t>
              </a:r>
            </a:p>
          </p:txBody>
        </p:sp>
      </p:grpSp>
      <p:sp>
        <p:nvSpPr>
          <p:cNvPr id="13" name="TextBox 12">
            <a:extLst>
              <a:ext uri="{FF2B5EF4-FFF2-40B4-BE49-F238E27FC236}">
                <a16:creationId xmlns:a16="http://schemas.microsoft.com/office/drawing/2014/main" id="{CD192706-6C2C-548D-17F3-B6C72E70AA6A}"/>
              </a:ext>
            </a:extLst>
          </p:cNvPr>
          <p:cNvSpPr txBox="1"/>
          <p:nvPr/>
        </p:nvSpPr>
        <p:spPr>
          <a:xfrm>
            <a:off x="2651508" y="4349363"/>
            <a:ext cx="6139566" cy="1482970"/>
          </a:xfrm>
          <a:prstGeom prst="rect">
            <a:avLst/>
          </a:prstGeom>
          <a:noFill/>
        </p:spPr>
        <p:txBody>
          <a:bodyPr wrap="square" numCol="2"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Where n is the number of lanes</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D is the set of possible durations</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g,r</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 traffic signal green, red</a:t>
            </a:r>
            <a:endParaRPr lang="en-US" sz="18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15" name="TextBox 14">
            <a:extLst>
              <a:ext uri="{FF2B5EF4-FFF2-40B4-BE49-F238E27FC236}">
                <a16:creationId xmlns:a16="http://schemas.microsoft.com/office/drawing/2014/main" id="{A178663B-7056-3E4B-1C21-9A5CC5F73FC5}"/>
              </a:ext>
            </a:extLst>
          </p:cNvPr>
          <p:cNvSpPr txBox="1"/>
          <p:nvPr/>
        </p:nvSpPr>
        <p:spPr>
          <a:xfrm>
            <a:off x="3392906" y="2775032"/>
            <a:ext cx="6882062" cy="543290"/>
          </a:xfrm>
          <a:prstGeom prst="rect">
            <a:avLst/>
          </a:prstGeom>
        </p:spPr>
        <p:txBody>
          <a:bodyPr vert="horz" lIns="91440" tIns="45720" rIns="91440" bIns="45720" rtlCol="0">
            <a:normAutofit/>
          </a:bodyPr>
          <a:lstStyle>
            <a:defPPr>
              <a:defRPr lang="en-US"/>
            </a:defPPr>
            <a:lvl1pPr indent="0">
              <a:lnSpc>
                <a:spcPct val="110000"/>
              </a:lnSpc>
              <a:spcBef>
                <a:spcPts val="1000"/>
              </a:spcBef>
              <a:buClr>
                <a:schemeClr val="accent5"/>
              </a:buClr>
              <a:buFont typeface="Avenir Next LT Pro" panose="020B0504020202020204" pitchFamily="34" charset="0"/>
              <a:buNone/>
              <a:defRPr sz="2800" b="1">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A={(</a:t>
            </a:r>
            <a:r>
              <a:rPr lang="en-US" dirty="0" err="1"/>
              <a:t>s,d</a:t>
            </a:r>
            <a:r>
              <a:rPr lang="en-US" dirty="0"/>
              <a:t>)∣s∈{"r" * </a:t>
            </a:r>
            <a:r>
              <a:rPr lang="en-US" dirty="0" err="1"/>
              <a:t>n,"g</a:t>
            </a:r>
            <a:r>
              <a:rPr lang="en-US" dirty="0"/>
              <a:t>" * n},</a:t>
            </a:r>
            <a:r>
              <a:rPr lang="en-US" dirty="0" err="1"/>
              <a:t>d∈D</a:t>
            </a:r>
            <a:r>
              <a:rPr lang="en-US" dirty="0"/>
              <a:t>}</a:t>
            </a:r>
          </a:p>
        </p:txBody>
      </p:sp>
    </p:spTree>
    <p:extLst>
      <p:ext uri="{BB962C8B-B14F-4D97-AF65-F5344CB8AC3E}">
        <p14:creationId xmlns:p14="http://schemas.microsoft.com/office/powerpoint/2010/main" val="309572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90195-FD91-3708-90C3-77695141ABE2}"/>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725FC258-EFE2-0370-4AE1-5A81A505DDC6}"/>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326BAC67-4F80-6F8D-3303-8B51F180A2AE}"/>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FC23AB34-387F-BD91-F787-11BEAA5B8869}"/>
              </a:ext>
            </a:extLst>
          </p:cNvPr>
          <p:cNvSpPr>
            <a:spLocks noGrp="1"/>
          </p:cNvSpPr>
          <p:nvPr>
            <p:ph type="sldNum" sz="quarter" idx="12"/>
          </p:nvPr>
        </p:nvSpPr>
        <p:spPr/>
        <p:txBody>
          <a:bodyPr/>
          <a:lstStyle/>
          <a:p>
            <a:fld id="{73B850FF-6169-4056-8077-06FFA93A5366}" type="slidenum">
              <a:rPr lang="en-US" smtClean="0"/>
              <a:t>69</a:t>
            </a:fld>
            <a:endParaRPr lang="en-US" dirty="0"/>
          </a:p>
        </p:txBody>
      </p:sp>
      <p:sp>
        <p:nvSpPr>
          <p:cNvPr id="5" name="Google Shape;949;p60">
            <a:extLst>
              <a:ext uri="{FF2B5EF4-FFF2-40B4-BE49-F238E27FC236}">
                <a16:creationId xmlns:a16="http://schemas.microsoft.com/office/drawing/2014/main" id="{068826CE-FCDD-2864-42FA-D3F815F3017A}"/>
              </a:ext>
            </a:extLst>
          </p:cNvPr>
          <p:cNvSpPr txBox="1">
            <a:spLocks/>
          </p:cNvSpPr>
          <p:nvPr/>
        </p:nvSpPr>
        <p:spPr>
          <a:xfrm>
            <a:off x="417059" y="1536621"/>
            <a:ext cx="11358000" cy="677190"/>
          </a:xfrm>
          <a:prstGeom prst="rect">
            <a:avLst/>
          </a:prstGeom>
        </p:spPr>
        <p:txBody>
          <a:bodyPr vert="horz" lIns="91440" tIns="45720" rIns="91440" bIns="45720" rtlCol="0">
            <a:normAutofit/>
          </a:bodyPr>
          <a:lstStyle>
            <a:defPPr>
              <a:defRPr lang="en-US"/>
            </a:defPPr>
            <a:lvl1pPr indent="0">
              <a:lnSpc>
                <a:spcPct val="110000"/>
              </a:lnSpc>
              <a:spcBef>
                <a:spcPts val="1000"/>
              </a:spcBef>
              <a:buClr>
                <a:schemeClr val="accent5"/>
              </a:buClr>
              <a:buFont typeface="Avenir Next LT Pro" panose="020B0504020202020204" pitchFamily="34" charset="0"/>
              <a:buNone/>
              <a:defRPr sz="2800" b="0">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dirty="0">
                <a:sym typeface="Arial"/>
              </a:rPr>
              <a:t>GroupedSumoEnv </a:t>
            </a:r>
            <a:endParaRPr lang="en-US" b="1" dirty="0"/>
          </a:p>
        </p:txBody>
      </p:sp>
      <p:sp>
        <p:nvSpPr>
          <p:cNvPr id="8" name="Oval 7">
            <a:extLst>
              <a:ext uri="{FF2B5EF4-FFF2-40B4-BE49-F238E27FC236}">
                <a16:creationId xmlns:a16="http://schemas.microsoft.com/office/drawing/2014/main" id="{F933230B-4A51-3D09-C625-03A527E2E12A}"/>
              </a:ext>
            </a:extLst>
          </p:cNvPr>
          <p:cNvSpPr/>
          <p:nvPr/>
        </p:nvSpPr>
        <p:spPr>
          <a:xfrm>
            <a:off x="417059" y="258695"/>
            <a:ext cx="1014967" cy="1014967"/>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9" name="Rectangle 8" descr="Planet">
            <a:extLst>
              <a:ext uri="{FF2B5EF4-FFF2-40B4-BE49-F238E27FC236}">
                <a16:creationId xmlns:a16="http://schemas.microsoft.com/office/drawing/2014/main" id="{0F34B7A5-BA76-826C-FB28-CE1B0A621944}"/>
              </a:ext>
            </a:extLst>
          </p:cNvPr>
          <p:cNvSpPr/>
          <p:nvPr/>
        </p:nvSpPr>
        <p:spPr>
          <a:xfrm>
            <a:off x="630202" y="471838"/>
            <a:ext cx="588680" cy="58868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10" name="Group 9">
            <a:extLst>
              <a:ext uri="{FF2B5EF4-FFF2-40B4-BE49-F238E27FC236}">
                <a16:creationId xmlns:a16="http://schemas.microsoft.com/office/drawing/2014/main" id="{CC2A1118-B677-D770-6192-56D01EA7F29D}"/>
              </a:ext>
            </a:extLst>
          </p:cNvPr>
          <p:cNvGrpSpPr/>
          <p:nvPr/>
        </p:nvGrpSpPr>
        <p:grpSpPr>
          <a:xfrm>
            <a:off x="1645169" y="257125"/>
            <a:ext cx="7111373" cy="1014967"/>
            <a:chOff x="1408910" y="2234552"/>
            <a:chExt cx="5747523" cy="1014967"/>
          </a:xfrm>
        </p:grpSpPr>
        <p:sp>
          <p:nvSpPr>
            <p:cNvPr id="11" name="Rectangle 10">
              <a:extLst>
                <a:ext uri="{FF2B5EF4-FFF2-40B4-BE49-F238E27FC236}">
                  <a16:creationId xmlns:a16="http://schemas.microsoft.com/office/drawing/2014/main" id="{EE55D89D-53DF-DEDB-604C-F8BAC9EA874D}"/>
                </a:ext>
              </a:extLst>
            </p:cNvPr>
            <p:cNvSpPr/>
            <p:nvPr/>
          </p:nvSpPr>
          <p:spPr>
            <a:xfrm>
              <a:off x="1408911" y="2234552"/>
              <a:ext cx="2392422" cy="10149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2" name="TextBox 11">
              <a:extLst>
                <a:ext uri="{FF2B5EF4-FFF2-40B4-BE49-F238E27FC236}">
                  <a16:creationId xmlns:a16="http://schemas.microsoft.com/office/drawing/2014/main" id="{BF847845-19E7-78D2-AF07-ACDF87CB99FF}"/>
                </a:ext>
              </a:extLst>
            </p:cNvPr>
            <p:cNvSpPr txBox="1"/>
            <p:nvPr/>
          </p:nvSpPr>
          <p:spPr>
            <a:xfrm>
              <a:off x="1408910" y="2234552"/>
              <a:ext cx="5747523" cy="1014967"/>
            </a:xfrm>
            <a:prstGeom prst="rect">
              <a:avLst/>
            </a:prstGeom>
          </p:spPr>
          <p:txBody>
            <a:bodyPr vert="horz" lIns="91440" tIns="45720" rIns="91440" bIns="45720" rtlCol="0" anchor="ctr">
              <a:noAutofit/>
            </a:bodyPr>
            <a:lstStyle>
              <a:defPPr>
                <a:defRPr lang="en-US"/>
              </a:defPPr>
              <a:lvl1pPr>
                <a:lnSpc>
                  <a:spcPct val="100000"/>
                </a:lnSpc>
                <a:spcBef>
                  <a:spcPct val="0"/>
                </a:spcBef>
                <a:buNone/>
                <a:defRPr sz="4400">
                  <a:solidFill>
                    <a:schemeClr val="tx2"/>
                  </a:solidFill>
                  <a:latin typeface="+mj-lt"/>
                  <a:ea typeface="+mj-ea"/>
                  <a:cs typeface="+mj-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b="1" dirty="0"/>
                <a:t>9.3 Action Space (Cont.)</a:t>
              </a:r>
            </a:p>
          </p:txBody>
        </p:sp>
      </p:grpSp>
      <p:sp>
        <p:nvSpPr>
          <p:cNvPr id="13" name="TextBox 12">
            <a:extLst>
              <a:ext uri="{FF2B5EF4-FFF2-40B4-BE49-F238E27FC236}">
                <a16:creationId xmlns:a16="http://schemas.microsoft.com/office/drawing/2014/main" id="{018B05BF-DC45-8FF4-BC6F-19EB40DFE11F}"/>
              </a:ext>
            </a:extLst>
          </p:cNvPr>
          <p:cNvSpPr txBox="1"/>
          <p:nvPr/>
        </p:nvSpPr>
        <p:spPr>
          <a:xfrm>
            <a:off x="2651508" y="4349363"/>
            <a:ext cx="5888058" cy="1084015"/>
          </a:xfrm>
          <a:prstGeom prst="rect">
            <a:avLst/>
          </a:prstGeom>
          <a:noFill/>
        </p:spPr>
        <p:txBody>
          <a:bodyPr wrap="square" numCol="2"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D is the set of possible durations</a:t>
            </a:r>
          </a:p>
          <a:p>
            <a:pPr marL="342900" lvl="0" indent="-342900">
              <a:lnSpc>
                <a:spcPct val="107000"/>
              </a:lnSpc>
              <a:spcAft>
                <a:spcPts val="800"/>
              </a:spcAft>
              <a:buSzPts val="1000"/>
              <a:buFont typeface="Symbol" panose="05050102010706020507" pitchFamily="18" charset="2"/>
              <a:buChar char=""/>
              <a:tabLst>
                <a:tab pos="457200" algn="l"/>
              </a:tabLst>
            </a:pP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g,r</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 traffic signal green, red</a:t>
            </a:r>
            <a:endParaRPr lang="en-US" sz="1800" dirty="0">
              <a:effectLst/>
              <a:latin typeface="Aptos" panose="020B0004020202020204" pitchFamily="34" charset="0"/>
              <a:ea typeface="Aptos" panose="020B00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F453D74-2230-6439-93A2-D9848E1765B8}"/>
                  </a:ext>
                </a:extLst>
              </p:cNvPr>
              <p:cNvSpPr txBox="1"/>
              <p:nvPr/>
            </p:nvSpPr>
            <p:spPr>
              <a:xfrm>
                <a:off x="2841381" y="2737828"/>
                <a:ext cx="6882062" cy="543290"/>
              </a:xfrm>
              <a:prstGeom prst="rect">
                <a:avLst/>
              </a:prstGeom>
            </p:spPr>
            <p:txBody>
              <a:bodyPr vert="horz" lIns="91440" tIns="45720" rIns="91440" bIns="45720" rtlCol="0">
                <a:normAutofit/>
              </a:bodyPr>
              <a:lstStyle>
                <a:defPPr>
                  <a:defRPr lang="en-US"/>
                </a:defPPr>
                <a:lvl1pPr indent="0">
                  <a:lnSpc>
                    <a:spcPct val="110000"/>
                  </a:lnSpc>
                  <a:spcBef>
                    <a:spcPts val="1000"/>
                  </a:spcBef>
                  <a:buClr>
                    <a:schemeClr val="accent5"/>
                  </a:buClr>
                  <a:buFont typeface="Avenir Next LT Pro" panose="020B0504020202020204" pitchFamily="34" charset="0"/>
                  <a:buNone/>
                  <a:defRPr sz="2800" b="1">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A={(</a:t>
                </a:r>
                <a:r>
                  <a:rPr lang="en-US" dirty="0" err="1"/>
                  <a:t>s,d</a:t>
                </a:r>
                <a:r>
                  <a:rPr lang="en-US" dirty="0"/>
                  <a:t>)∣s∈</a:t>
                </a:r>
                <a14:m>
                  <m:oMath xmlns:m="http://schemas.openxmlformats.org/officeDocument/2006/math">
                    <m:sSup>
                      <m:sSupPr>
                        <m:ctrlPr>
                          <a:rPr lang="en-US" i="1" smtClean="0">
                            <a:latin typeface="Cambria Math" panose="02040503050406030204" pitchFamily="18" charset="0"/>
                          </a:rPr>
                        </m:ctrlPr>
                      </m:sSupPr>
                      <m:e>
                        <m:r>
                          <m:rPr>
                            <m:nor/>
                          </m:rPr>
                          <a:rPr lang="en-US" dirty="0"/>
                          <m:t>{</m:t>
                        </m:r>
                        <m:r>
                          <m:rPr>
                            <m:nor/>
                          </m:rPr>
                          <a:rPr lang="en-US" dirty="0"/>
                          <m:t>r</m:t>
                        </m:r>
                        <m:r>
                          <m:rPr>
                            <m:nor/>
                          </m:rPr>
                          <a:rPr lang="en-US" dirty="0"/>
                          <m:t>,</m:t>
                        </m:r>
                        <m:r>
                          <m:rPr>
                            <m:nor/>
                          </m:rPr>
                          <a:rPr lang="en-US" dirty="0"/>
                          <m:t>g</m:t>
                        </m:r>
                        <m:r>
                          <m:rPr>
                            <m:nor/>
                          </m:rPr>
                          <a:rPr lang="en-US" dirty="0"/>
                          <m:t>}</m:t>
                        </m:r>
                      </m:e>
                      <m:sup>
                        <m:r>
                          <a:rPr lang="en-US" b="1" i="1" smtClean="0">
                            <a:latin typeface="Cambria Math" panose="02040503050406030204" pitchFamily="18" charset="0"/>
                          </a:rPr>
                          <m:t>𝟒</m:t>
                        </m:r>
                      </m:sup>
                    </m:sSup>
                  </m:oMath>
                </a14:m>
                <a:r>
                  <a:rPr lang="en-US" dirty="0"/>
                  <a:t>,d∈D}, D={d1,d2,...,dk}</a:t>
                </a:r>
              </a:p>
            </p:txBody>
          </p:sp>
        </mc:Choice>
        <mc:Fallback xmlns="">
          <p:sp>
            <p:nvSpPr>
              <p:cNvPr id="15" name="TextBox 14">
                <a:extLst>
                  <a:ext uri="{FF2B5EF4-FFF2-40B4-BE49-F238E27FC236}">
                    <a16:creationId xmlns:a16="http://schemas.microsoft.com/office/drawing/2014/main" id="{CF453D74-2230-6439-93A2-D9848E1765B8}"/>
                  </a:ext>
                </a:extLst>
              </p:cNvPr>
              <p:cNvSpPr txBox="1">
                <a:spLocks noRot="1" noChangeAspect="1" noMove="1" noResize="1" noEditPoints="1" noAdjustHandles="1" noChangeArrowheads="1" noChangeShapeType="1" noTextEdit="1"/>
              </p:cNvSpPr>
              <p:nvPr/>
            </p:nvSpPr>
            <p:spPr>
              <a:xfrm>
                <a:off x="2841381" y="2737828"/>
                <a:ext cx="6882062" cy="543290"/>
              </a:xfrm>
              <a:prstGeom prst="rect">
                <a:avLst/>
              </a:prstGeom>
              <a:blipFill>
                <a:blip r:embed="rId4"/>
                <a:stretch>
                  <a:fillRect l="-1771" t="-8989" b="-29213"/>
                </a:stretch>
              </a:blipFill>
            </p:spPr>
            <p:txBody>
              <a:bodyPr/>
              <a:lstStyle/>
              <a:p>
                <a:r>
                  <a:rPr lang="en-US">
                    <a:noFill/>
                  </a:rPr>
                  <a:t> </a:t>
                </a:r>
              </a:p>
            </p:txBody>
          </p:sp>
        </mc:Fallback>
      </mc:AlternateContent>
    </p:spTree>
    <p:extLst>
      <p:ext uri="{BB962C8B-B14F-4D97-AF65-F5344CB8AC3E}">
        <p14:creationId xmlns:p14="http://schemas.microsoft.com/office/powerpoint/2010/main" val="73798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8E97-6588-DDC3-DF00-576637B06767}"/>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8FB953AC-A90A-49FD-3357-887CB6A3E793}"/>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EC7DE86F-630B-30AD-BE04-908C12E741DB}"/>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751D27E5-6D06-D7C8-617F-697F6BE8BD8D}"/>
              </a:ext>
            </a:extLst>
          </p:cNvPr>
          <p:cNvSpPr>
            <a:spLocks noGrp="1"/>
          </p:cNvSpPr>
          <p:nvPr>
            <p:ph type="sldNum" sz="quarter" idx="12"/>
          </p:nvPr>
        </p:nvSpPr>
        <p:spPr/>
        <p:txBody>
          <a:bodyPr/>
          <a:lstStyle/>
          <a:p>
            <a:fld id="{73B850FF-6169-4056-8077-06FFA93A5366}" type="slidenum">
              <a:rPr lang="en-US" smtClean="0"/>
              <a:t>7</a:t>
            </a:fld>
            <a:endParaRPr lang="en-US" dirty="0"/>
          </a:p>
        </p:txBody>
      </p:sp>
      <p:cxnSp>
        <p:nvCxnSpPr>
          <p:cNvPr id="7" name="Google Shape;119;p3">
            <a:extLst>
              <a:ext uri="{FF2B5EF4-FFF2-40B4-BE49-F238E27FC236}">
                <a16:creationId xmlns:a16="http://schemas.microsoft.com/office/drawing/2014/main" id="{FD208E33-B040-9C9D-3A6E-42FA6F5C1A65}"/>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5" name="Google Shape;149;p6">
            <a:extLst>
              <a:ext uri="{FF2B5EF4-FFF2-40B4-BE49-F238E27FC236}">
                <a16:creationId xmlns:a16="http://schemas.microsoft.com/office/drawing/2014/main" id="{158D220D-275D-79D9-A8FC-64EA83B3D6D6}"/>
              </a:ext>
            </a:extLst>
          </p:cNvPr>
          <p:cNvSpPr txBox="1"/>
          <p:nvPr/>
        </p:nvSpPr>
        <p:spPr>
          <a:xfrm>
            <a:off x="417000" y="254966"/>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1. Background of the problem </a:t>
            </a:r>
            <a:endParaRPr b="1" dirty="0">
              <a:sym typeface="Arial"/>
            </a:endParaRPr>
          </a:p>
        </p:txBody>
      </p:sp>
      <p:cxnSp>
        <p:nvCxnSpPr>
          <p:cNvPr id="9" name="Google Shape;150;p6">
            <a:extLst>
              <a:ext uri="{FF2B5EF4-FFF2-40B4-BE49-F238E27FC236}">
                <a16:creationId xmlns:a16="http://schemas.microsoft.com/office/drawing/2014/main" id="{847027A1-8C09-D245-3530-B37A93D74F96}"/>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graphicFrame>
        <p:nvGraphicFramePr>
          <p:cNvPr id="13" name="Google Shape;151;p6">
            <a:extLst>
              <a:ext uri="{FF2B5EF4-FFF2-40B4-BE49-F238E27FC236}">
                <a16:creationId xmlns:a16="http://schemas.microsoft.com/office/drawing/2014/main" id="{8CD8D7A2-1B85-F4E9-5C1C-50C929786787}"/>
              </a:ext>
            </a:extLst>
          </p:cNvPr>
          <p:cNvGraphicFramePr/>
          <p:nvPr>
            <p:extLst>
              <p:ext uri="{D42A27DB-BD31-4B8C-83A1-F6EECF244321}">
                <p14:modId xmlns:p14="http://schemas.microsoft.com/office/powerpoint/2010/main" val="1507455315"/>
              </p:ext>
            </p:extLst>
          </p:nvPr>
        </p:nvGraphicFramePr>
        <p:xfrm>
          <a:off x="426450" y="1642258"/>
          <a:ext cx="11358000" cy="455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983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8F755-CB01-240D-24A4-00C9C3BDE917}"/>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A43BC358-BE9A-1142-9617-31282683DE4B}"/>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CF9B7CA9-52D9-45C9-6AF3-9F2E5BA5F21C}"/>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B488A3BD-C868-D666-6950-8D25CE207EBD}"/>
              </a:ext>
            </a:extLst>
          </p:cNvPr>
          <p:cNvSpPr>
            <a:spLocks noGrp="1"/>
          </p:cNvSpPr>
          <p:nvPr>
            <p:ph type="sldNum" sz="quarter" idx="12"/>
          </p:nvPr>
        </p:nvSpPr>
        <p:spPr/>
        <p:txBody>
          <a:bodyPr/>
          <a:lstStyle/>
          <a:p>
            <a:fld id="{73B850FF-6169-4056-8077-06FFA93A5366}" type="slidenum">
              <a:rPr lang="en-US" smtClean="0"/>
              <a:t>70</a:t>
            </a:fld>
            <a:endParaRPr lang="en-US" dirty="0"/>
          </a:p>
        </p:txBody>
      </p:sp>
      <p:sp>
        <p:nvSpPr>
          <p:cNvPr id="5" name="Google Shape;949;p60">
            <a:extLst>
              <a:ext uri="{FF2B5EF4-FFF2-40B4-BE49-F238E27FC236}">
                <a16:creationId xmlns:a16="http://schemas.microsoft.com/office/drawing/2014/main" id="{B75E242D-571D-45C3-2D05-851249917664}"/>
              </a:ext>
            </a:extLst>
          </p:cNvPr>
          <p:cNvSpPr txBox="1">
            <a:spLocks/>
          </p:cNvSpPr>
          <p:nvPr/>
        </p:nvSpPr>
        <p:spPr>
          <a:xfrm>
            <a:off x="417059" y="1536621"/>
            <a:ext cx="11358000" cy="677190"/>
          </a:xfrm>
          <a:prstGeom prst="rect">
            <a:avLst/>
          </a:prstGeom>
        </p:spPr>
        <p:txBody>
          <a:bodyPr vert="horz" lIns="91440" tIns="45720" rIns="91440" bIns="45720" rtlCol="0">
            <a:normAutofit/>
          </a:bodyPr>
          <a:lstStyle>
            <a:defPPr>
              <a:defRPr lang="en-US"/>
            </a:defPPr>
            <a:lvl1pPr indent="0">
              <a:lnSpc>
                <a:spcPct val="110000"/>
              </a:lnSpc>
              <a:spcBef>
                <a:spcPts val="1000"/>
              </a:spcBef>
              <a:buClr>
                <a:schemeClr val="accent5"/>
              </a:buClr>
              <a:buFont typeface="Avenir Next LT Pro" panose="020B0504020202020204" pitchFamily="34" charset="0"/>
              <a:buNone/>
              <a:defRPr sz="2800" b="0">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dirty="0">
                <a:sym typeface="Arial"/>
              </a:rPr>
              <a:t>Full</a:t>
            </a:r>
            <a:endParaRPr lang="en-US" b="1" dirty="0"/>
          </a:p>
        </p:txBody>
      </p:sp>
      <p:sp>
        <p:nvSpPr>
          <p:cNvPr id="8" name="Oval 7">
            <a:extLst>
              <a:ext uri="{FF2B5EF4-FFF2-40B4-BE49-F238E27FC236}">
                <a16:creationId xmlns:a16="http://schemas.microsoft.com/office/drawing/2014/main" id="{9EFE1B9E-0B88-7067-7A90-5AFEC6B32A2B}"/>
              </a:ext>
            </a:extLst>
          </p:cNvPr>
          <p:cNvSpPr/>
          <p:nvPr/>
        </p:nvSpPr>
        <p:spPr>
          <a:xfrm>
            <a:off x="417059" y="258695"/>
            <a:ext cx="1014967" cy="1014967"/>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9" name="Rectangle 8" descr="Planet">
            <a:extLst>
              <a:ext uri="{FF2B5EF4-FFF2-40B4-BE49-F238E27FC236}">
                <a16:creationId xmlns:a16="http://schemas.microsoft.com/office/drawing/2014/main" id="{5387EF33-7969-8DB9-6B18-437AC9638EF0}"/>
              </a:ext>
            </a:extLst>
          </p:cNvPr>
          <p:cNvSpPr/>
          <p:nvPr/>
        </p:nvSpPr>
        <p:spPr>
          <a:xfrm>
            <a:off x="630202" y="471838"/>
            <a:ext cx="588680" cy="58868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10" name="Group 9">
            <a:extLst>
              <a:ext uri="{FF2B5EF4-FFF2-40B4-BE49-F238E27FC236}">
                <a16:creationId xmlns:a16="http://schemas.microsoft.com/office/drawing/2014/main" id="{BEF2F215-AB64-A0E0-FA86-62FB4D3DB778}"/>
              </a:ext>
            </a:extLst>
          </p:cNvPr>
          <p:cNvGrpSpPr/>
          <p:nvPr/>
        </p:nvGrpSpPr>
        <p:grpSpPr>
          <a:xfrm>
            <a:off x="1645169" y="257125"/>
            <a:ext cx="7483333" cy="1014967"/>
            <a:chOff x="1408910" y="2234552"/>
            <a:chExt cx="5670031" cy="1014967"/>
          </a:xfrm>
        </p:grpSpPr>
        <p:sp>
          <p:nvSpPr>
            <p:cNvPr id="11" name="Rectangle 10">
              <a:extLst>
                <a:ext uri="{FF2B5EF4-FFF2-40B4-BE49-F238E27FC236}">
                  <a16:creationId xmlns:a16="http://schemas.microsoft.com/office/drawing/2014/main" id="{3B7F1903-5456-8E1B-5895-E36D9CF88068}"/>
                </a:ext>
              </a:extLst>
            </p:cNvPr>
            <p:cNvSpPr/>
            <p:nvPr/>
          </p:nvSpPr>
          <p:spPr>
            <a:xfrm>
              <a:off x="1408911" y="2234552"/>
              <a:ext cx="2392422" cy="10149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2" name="TextBox 11">
              <a:extLst>
                <a:ext uri="{FF2B5EF4-FFF2-40B4-BE49-F238E27FC236}">
                  <a16:creationId xmlns:a16="http://schemas.microsoft.com/office/drawing/2014/main" id="{85B52314-08F8-41C9-A5E7-1A797D55B874}"/>
                </a:ext>
              </a:extLst>
            </p:cNvPr>
            <p:cNvSpPr txBox="1"/>
            <p:nvPr/>
          </p:nvSpPr>
          <p:spPr>
            <a:xfrm>
              <a:off x="1408910" y="2234552"/>
              <a:ext cx="5670031" cy="1014967"/>
            </a:xfrm>
            <a:prstGeom prst="rect">
              <a:avLst/>
            </a:prstGeom>
          </p:spPr>
          <p:txBody>
            <a:bodyPr vert="horz" lIns="91440" tIns="45720" rIns="91440" bIns="45720" rtlCol="0" anchor="ctr">
              <a:noAutofit/>
            </a:bodyPr>
            <a:lstStyle>
              <a:defPPr>
                <a:defRPr lang="en-US"/>
              </a:defPPr>
              <a:lvl1pPr>
                <a:lnSpc>
                  <a:spcPct val="100000"/>
                </a:lnSpc>
                <a:spcBef>
                  <a:spcPct val="0"/>
                </a:spcBef>
                <a:buNone/>
                <a:defRPr sz="4400">
                  <a:solidFill>
                    <a:schemeClr val="tx2"/>
                  </a:solidFill>
                  <a:latin typeface="+mj-lt"/>
                  <a:ea typeface="+mj-ea"/>
                  <a:cs typeface="+mj-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b="1" dirty="0"/>
                <a:t>9.3 Action Space (Cont.)</a:t>
              </a:r>
            </a:p>
          </p:txBody>
        </p:sp>
      </p:grpSp>
      <p:sp>
        <p:nvSpPr>
          <p:cNvPr id="13" name="TextBox 12">
            <a:extLst>
              <a:ext uri="{FF2B5EF4-FFF2-40B4-BE49-F238E27FC236}">
                <a16:creationId xmlns:a16="http://schemas.microsoft.com/office/drawing/2014/main" id="{9417FB40-4379-3F3D-49E3-113BADD22BAA}"/>
              </a:ext>
            </a:extLst>
          </p:cNvPr>
          <p:cNvSpPr txBox="1"/>
          <p:nvPr/>
        </p:nvSpPr>
        <p:spPr>
          <a:xfrm>
            <a:off x="2651508" y="4349363"/>
            <a:ext cx="6139566" cy="1881925"/>
          </a:xfrm>
          <a:prstGeom prst="rect">
            <a:avLst/>
          </a:prstGeom>
          <a:noFill/>
        </p:spPr>
        <p:txBody>
          <a:bodyPr wrap="square" numCol="2"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Where n is the number of lanes</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D is the set of possible durations</a:t>
            </a:r>
          </a:p>
          <a:p>
            <a:pPr marL="342900" lvl="0" indent="-342900">
              <a:lnSpc>
                <a:spcPct val="107000"/>
              </a:lnSpc>
              <a:spcAft>
                <a:spcPts val="800"/>
              </a:spcAft>
              <a:buSzPts val="1000"/>
              <a:buFont typeface="Symbol" panose="05050102010706020507" pitchFamily="18" charset="2"/>
              <a:buChar char=""/>
              <a:tabLst>
                <a:tab pos="457200" algn="l"/>
              </a:tabLst>
            </a:pP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g,r</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 traffic signal green, red</a:t>
            </a:r>
            <a:endParaRPr lang="en-US" sz="18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A87906A-3D6D-559F-4126-55AD8F9DB889}"/>
                  </a:ext>
                </a:extLst>
              </p:cNvPr>
              <p:cNvSpPr txBox="1"/>
              <p:nvPr/>
            </p:nvSpPr>
            <p:spPr>
              <a:xfrm>
                <a:off x="2734184" y="2800071"/>
                <a:ext cx="6882062" cy="543290"/>
              </a:xfrm>
              <a:prstGeom prst="rect">
                <a:avLst/>
              </a:prstGeom>
            </p:spPr>
            <p:txBody>
              <a:bodyPr vert="horz" lIns="91440" tIns="45720" rIns="91440" bIns="45720" rtlCol="0">
                <a:normAutofit/>
              </a:bodyPr>
              <a:lstStyle>
                <a:defPPr>
                  <a:defRPr lang="en-US"/>
                </a:defPPr>
                <a:lvl1pPr indent="0">
                  <a:lnSpc>
                    <a:spcPct val="110000"/>
                  </a:lnSpc>
                  <a:spcBef>
                    <a:spcPts val="1000"/>
                  </a:spcBef>
                  <a:buClr>
                    <a:schemeClr val="accent5"/>
                  </a:buClr>
                  <a:buFont typeface="Avenir Next LT Pro" panose="020B0504020202020204" pitchFamily="34" charset="0"/>
                  <a:buNone/>
                  <a:defRPr sz="2800" b="1">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A={(</a:t>
                </a:r>
                <a:r>
                  <a:rPr lang="en-US" dirty="0" err="1"/>
                  <a:t>s,d</a:t>
                </a:r>
                <a:r>
                  <a:rPr lang="en-US" dirty="0"/>
                  <a:t>)∣s∈</a:t>
                </a:r>
                <a14:m>
                  <m:oMath xmlns:m="http://schemas.openxmlformats.org/officeDocument/2006/math">
                    <m:sSup>
                      <m:sSupPr>
                        <m:ctrlPr>
                          <a:rPr lang="en-US" i="1" smtClean="0">
                            <a:latin typeface="Cambria Math" panose="02040503050406030204" pitchFamily="18" charset="0"/>
                          </a:rPr>
                        </m:ctrlPr>
                      </m:sSupPr>
                      <m:e>
                        <m:r>
                          <m:rPr>
                            <m:nor/>
                          </m:rPr>
                          <a:rPr lang="en-US" dirty="0"/>
                          <m:t>{</m:t>
                        </m:r>
                        <m:r>
                          <m:rPr>
                            <m:nor/>
                          </m:rPr>
                          <a:rPr lang="en-US" dirty="0"/>
                          <m:t>r</m:t>
                        </m:r>
                        <m:r>
                          <m:rPr>
                            <m:nor/>
                          </m:rPr>
                          <a:rPr lang="en-US" dirty="0"/>
                          <m:t>,</m:t>
                        </m:r>
                        <m:r>
                          <m:rPr>
                            <m:nor/>
                          </m:rPr>
                          <a:rPr lang="en-US" dirty="0"/>
                          <m:t>g</m:t>
                        </m:r>
                        <m:r>
                          <m:rPr>
                            <m:nor/>
                          </m:rPr>
                          <a:rPr lang="en-US" dirty="0"/>
                          <m:t>}</m:t>
                        </m:r>
                      </m:e>
                      <m:sup>
                        <m:r>
                          <a:rPr lang="en-US" b="1" i="1" dirty="0" smtClean="0">
                            <a:latin typeface="Cambria Math" panose="02040503050406030204" pitchFamily="18" charset="0"/>
                          </a:rPr>
                          <m:t>𝒏</m:t>
                        </m:r>
                      </m:sup>
                    </m:sSup>
                  </m:oMath>
                </a14:m>
                <a:r>
                  <a:rPr lang="en-US" dirty="0"/>
                  <a:t>,d∈D}, D={d1,d2,...,dk}</a:t>
                </a:r>
              </a:p>
            </p:txBody>
          </p:sp>
        </mc:Choice>
        <mc:Fallback xmlns="">
          <p:sp>
            <p:nvSpPr>
              <p:cNvPr id="15" name="TextBox 14">
                <a:extLst>
                  <a:ext uri="{FF2B5EF4-FFF2-40B4-BE49-F238E27FC236}">
                    <a16:creationId xmlns:a16="http://schemas.microsoft.com/office/drawing/2014/main" id="{AA87906A-3D6D-559F-4126-55AD8F9DB889}"/>
                  </a:ext>
                </a:extLst>
              </p:cNvPr>
              <p:cNvSpPr txBox="1">
                <a:spLocks noRot="1" noChangeAspect="1" noMove="1" noResize="1" noEditPoints="1" noAdjustHandles="1" noChangeArrowheads="1" noChangeShapeType="1" noTextEdit="1"/>
              </p:cNvSpPr>
              <p:nvPr/>
            </p:nvSpPr>
            <p:spPr>
              <a:xfrm>
                <a:off x="2734184" y="2800071"/>
                <a:ext cx="6882062" cy="543290"/>
              </a:xfrm>
              <a:prstGeom prst="rect">
                <a:avLst/>
              </a:prstGeom>
              <a:blipFill>
                <a:blip r:embed="rId4"/>
                <a:stretch>
                  <a:fillRect l="-1862" t="-10112" b="-28090"/>
                </a:stretch>
              </a:blipFill>
            </p:spPr>
            <p:txBody>
              <a:bodyPr/>
              <a:lstStyle/>
              <a:p>
                <a:r>
                  <a:rPr lang="en-US">
                    <a:noFill/>
                  </a:rPr>
                  <a:t> </a:t>
                </a:r>
              </a:p>
            </p:txBody>
          </p:sp>
        </mc:Fallback>
      </mc:AlternateContent>
    </p:spTree>
    <p:extLst>
      <p:ext uri="{BB962C8B-B14F-4D97-AF65-F5344CB8AC3E}">
        <p14:creationId xmlns:p14="http://schemas.microsoft.com/office/powerpoint/2010/main" val="66880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A70B3-3134-86FC-BE29-96E550C9E391}"/>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9ECAABD-97AE-B5EE-3D00-B2E4FBBCA691}"/>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527142A5-A197-D046-AD76-80F15BFE2ECB}"/>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B61F9D7C-D7B6-664A-FAEB-763AE48CBF72}"/>
              </a:ext>
            </a:extLst>
          </p:cNvPr>
          <p:cNvSpPr>
            <a:spLocks noGrp="1"/>
          </p:cNvSpPr>
          <p:nvPr>
            <p:ph type="sldNum" sz="quarter" idx="12"/>
          </p:nvPr>
        </p:nvSpPr>
        <p:spPr/>
        <p:txBody>
          <a:bodyPr/>
          <a:lstStyle/>
          <a:p>
            <a:fld id="{73B850FF-6169-4056-8077-06FFA93A5366}" type="slidenum">
              <a:rPr lang="en-US" smtClean="0"/>
              <a:t>71</a:t>
            </a:fld>
            <a:endParaRPr lang="en-US" dirty="0"/>
          </a:p>
        </p:txBody>
      </p:sp>
      <p:sp>
        <p:nvSpPr>
          <p:cNvPr id="5" name="Oval 4">
            <a:extLst>
              <a:ext uri="{FF2B5EF4-FFF2-40B4-BE49-F238E27FC236}">
                <a16:creationId xmlns:a16="http://schemas.microsoft.com/office/drawing/2014/main" id="{A684C0A9-8322-8AFB-FF2E-69A16CD9A361}"/>
              </a:ext>
            </a:extLst>
          </p:cNvPr>
          <p:cNvSpPr/>
          <p:nvPr/>
        </p:nvSpPr>
        <p:spPr>
          <a:xfrm>
            <a:off x="417000" y="250692"/>
            <a:ext cx="1014967" cy="1014967"/>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7" name="Rectangle 6" descr="Trophy">
            <a:extLst>
              <a:ext uri="{FF2B5EF4-FFF2-40B4-BE49-F238E27FC236}">
                <a16:creationId xmlns:a16="http://schemas.microsoft.com/office/drawing/2014/main" id="{920D215F-0C70-428F-B73B-549CEC4D019C}"/>
              </a:ext>
            </a:extLst>
          </p:cNvPr>
          <p:cNvSpPr/>
          <p:nvPr/>
        </p:nvSpPr>
        <p:spPr>
          <a:xfrm>
            <a:off x="630143" y="463835"/>
            <a:ext cx="588680" cy="58868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13" name="Group 12">
            <a:extLst>
              <a:ext uri="{FF2B5EF4-FFF2-40B4-BE49-F238E27FC236}">
                <a16:creationId xmlns:a16="http://schemas.microsoft.com/office/drawing/2014/main" id="{3DB6D7DD-D26D-4DF1-B4A2-8B27CCB9FB8A}"/>
              </a:ext>
            </a:extLst>
          </p:cNvPr>
          <p:cNvGrpSpPr/>
          <p:nvPr/>
        </p:nvGrpSpPr>
        <p:grpSpPr>
          <a:xfrm>
            <a:off x="1649460" y="250692"/>
            <a:ext cx="3522376" cy="1014967"/>
            <a:chOff x="5450655" y="2234552"/>
            <a:chExt cx="2392422" cy="1014967"/>
          </a:xfrm>
        </p:grpSpPr>
        <p:sp>
          <p:nvSpPr>
            <p:cNvPr id="14" name="Rectangle 13">
              <a:extLst>
                <a:ext uri="{FF2B5EF4-FFF2-40B4-BE49-F238E27FC236}">
                  <a16:creationId xmlns:a16="http://schemas.microsoft.com/office/drawing/2014/main" id="{A6C5F974-CEAC-EC2A-9E7C-71E2574720B5}"/>
                </a:ext>
              </a:extLst>
            </p:cNvPr>
            <p:cNvSpPr/>
            <p:nvPr/>
          </p:nvSpPr>
          <p:spPr>
            <a:xfrm>
              <a:off x="5450655" y="2234552"/>
              <a:ext cx="2392422" cy="10149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5" name="TextBox 14">
              <a:extLst>
                <a:ext uri="{FF2B5EF4-FFF2-40B4-BE49-F238E27FC236}">
                  <a16:creationId xmlns:a16="http://schemas.microsoft.com/office/drawing/2014/main" id="{3D24D648-9AF6-8086-CC35-4A7BB967A11C}"/>
                </a:ext>
              </a:extLst>
            </p:cNvPr>
            <p:cNvSpPr txBox="1"/>
            <p:nvPr/>
          </p:nvSpPr>
          <p:spPr>
            <a:xfrm>
              <a:off x="5450655" y="2234552"/>
              <a:ext cx="2392422" cy="10149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US" sz="4400" b="1" dirty="0">
                  <a:solidFill>
                    <a:schemeClr val="tx2"/>
                  </a:solidFill>
                  <a:latin typeface="+mj-lt"/>
                  <a:ea typeface="+mj-ea"/>
                  <a:cs typeface="+mj-cs"/>
                </a:rPr>
                <a:t>9.4 Reward</a:t>
              </a:r>
            </a:p>
          </p:txBody>
        </p:sp>
      </p:grpSp>
      <p:sp>
        <p:nvSpPr>
          <p:cNvPr id="16" name="Google Shape;949;p60">
            <a:extLst>
              <a:ext uri="{FF2B5EF4-FFF2-40B4-BE49-F238E27FC236}">
                <a16:creationId xmlns:a16="http://schemas.microsoft.com/office/drawing/2014/main" id="{C84E9487-8345-88AF-0270-59F16B1D38FC}"/>
              </a:ext>
            </a:extLst>
          </p:cNvPr>
          <p:cNvSpPr txBox="1">
            <a:spLocks/>
          </p:cNvSpPr>
          <p:nvPr/>
        </p:nvSpPr>
        <p:spPr>
          <a:xfrm>
            <a:off x="417059" y="1536620"/>
            <a:ext cx="11358000" cy="1346065"/>
          </a:xfrm>
          <a:prstGeom prst="rect">
            <a:avLst/>
          </a:prstGeom>
        </p:spPr>
        <p:txBody>
          <a:bodyPr vert="horz" lIns="91440" tIns="45720" rIns="91440" bIns="45720" rtlCol="0">
            <a:normAutofit fontScale="92500"/>
          </a:bodyPr>
          <a:lstStyle>
            <a:defPPr>
              <a:defRPr lang="en-US"/>
            </a:defPPr>
            <a:lvl1pPr indent="0">
              <a:lnSpc>
                <a:spcPct val="110000"/>
              </a:lnSpc>
              <a:spcBef>
                <a:spcPts val="1000"/>
              </a:spcBef>
              <a:buClr>
                <a:schemeClr val="accent5"/>
              </a:buClr>
              <a:buFont typeface="Avenir Next LT Pro" panose="020B0504020202020204" pitchFamily="34" charset="0"/>
              <a:buNone/>
              <a:defRPr sz="2800" b="0">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b="1" dirty="0">
                <a:sym typeface="Arial"/>
              </a:rPr>
              <a:t>Proposed Reward</a:t>
            </a:r>
          </a:p>
          <a:p>
            <a:r>
              <a:rPr lang="en-US" sz="2400" dirty="0"/>
              <a:t>This is the primary reward function proposed and implemented in our work, used alongside comparative reward functions from the literature (detailed in the next slide).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980CFEF-B8EA-A6E7-198C-AFB61B9310F4}"/>
                  </a:ext>
                </a:extLst>
              </p:cNvPr>
              <p:cNvSpPr txBox="1"/>
              <p:nvPr/>
            </p:nvSpPr>
            <p:spPr>
              <a:xfrm>
                <a:off x="1218823" y="4292567"/>
                <a:ext cx="9837611" cy="1861985"/>
              </a:xfrm>
              <a:prstGeom prst="rect">
                <a:avLst/>
              </a:prstGeom>
              <a:noFill/>
            </p:spPr>
            <p:txBody>
              <a:bodyPr wrap="square" numCol="2" rtlCol="0">
                <a:spAutoFit/>
              </a:bodyPr>
              <a:lstStyle/>
              <a:p>
                <a:pPr>
                  <a:lnSpc>
                    <a:spcPct val="107000"/>
                  </a:lnSpc>
                  <a:spcAft>
                    <a:spcPts val="800"/>
                  </a:spcAft>
                  <a:buNone/>
                </a:pPr>
                <a14:m>
                  <m:oMath xmlns:m="http://schemas.openxmlformats.org/officeDocument/2006/math">
                    <m:acc>
                      <m:accPr>
                        <m:chr m:val="̅"/>
                        <m:ctrlPr>
                          <a:rPr lang="en-U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𝑣</m:t>
                        </m:r>
                      </m:e>
                    </m:acc>
                  </m:oMath>
                </a14:m>
                <a:r>
                  <a:rPr lang="en-US" sz="1800" dirty="0">
                    <a:effectLst/>
                    <a:latin typeface="Times New Roman" panose="02020603050405020304" pitchFamily="18" charset="0"/>
                    <a:ea typeface="Times New Roman" panose="02020603050405020304" pitchFamily="18" charset="0"/>
                    <a:cs typeface="Arial" panose="020B0604020202020204" pitchFamily="34" charset="0"/>
                  </a:rPr>
                  <a:t> is average speed</a:t>
                </a:r>
              </a:p>
              <a:p>
                <a:pPr>
                  <a:lnSpc>
                    <a:spcPct val="107000"/>
                  </a:lnSpc>
                  <a:spcAft>
                    <a:spcPts val="800"/>
                  </a:spcAft>
                  <a:buNone/>
                </a:pPr>
                <a14:m>
                  <m:oMath xmlns:m="http://schemas.openxmlformats.org/officeDocument/2006/math">
                    <m:sSubSup>
                      <m:sSubSup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𝑣</m:t>
                        </m:r>
                      </m:sub>
                      <m:sup>
                        <m:r>
                          <a:rPr lang="en-US" sz="1800">
                            <a:effectLst/>
                            <a:latin typeface="Cambria Math" panose="02040503050406030204" pitchFamily="18" charset="0"/>
                            <a:ea typeface="Times New Roman" panose="02020603050405020304" pitchFamily="18" charset="0"/>
                            <a:cs typeface="Times New Roman" panose="02020603050405020304" pitchFamily="18" charset="0"/>
                          </a:rPr>
                          <m:t>2</m:t>
                        </m:r>
                      </m:sup>
                    </m:sSubSup>
                  </m:oMath>
                </a14:m>
                <a:r>
                  <a:rPr lang="en-US" sz="1800" dirty="0">
                    <a:effectLst/>
                    <a:latin typeface="Times New Roman" panose="02020603050405020304" pitchFamily="18" charset="0"/>
                    <a:ea typeface="Times New Roman" panose="02020603050405020304" pitchFamily="18" charset="0"/>
                    <a:cs typeface="Arial" panose="020B0604020202020204" pitchFamily="34" charset="0"/>
                  </a:rPr>
                  <a:t> is variance of speed</a:t>
                </a:r>
              </a:p>
              <a:p>
                <a:pPr>
                  <a:lnSpc>
                    <a:spcPct val="107000"/>
                  </a:lnSpc>
                  <a:spcAft>
                    <a:spcPts val="800"/>
                  </a:spcAft>
                  <a:buNone/>
                </a:pPr>
                <a14:m>
                  <m:oMath xmlns:m="http://schemas.openxmlformats.org/officeDocument/2006/math">
                    <m:acc>
                      <m:accPr>
                        <m:chr m:val="̅"/>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𝑤</m:t>
                        </m:r>
                      </m:e>
                    </m:acc>
                  </m:oMath>
                </a14:m>
                <a:r>
                  <a:rPr lang="en-US" sz="1800" dirty="0">
                    <a:effectLst/>
                    <a:latin typeface="Times New Roman" panose="02020603050405020304" pitchFamily="18" charset="0"/>
                    <a:ea typeface="Times New Roman" panose="02020603050405020304" pitchFamily="18" charset="0"/>
                    <a:cs typeface="Arial" panose="020B0604020202020204" pitchFamily="34" charset="0"/>
                  </a:rPr>
                  <a:t> is the average waiting time </a:t>
                </a:r>
                <a14:m>
                  <m:oMath xmlns:m="http://schemas.openxmlformats.org/officeDocument/2006/math">
                    <m:sSubSup>
                      <m:sSubSup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𝑤</m:t>
                        </m:r>
                      </m:sub>
                      <m:sup>
                        <m:r>
                          <a:rPr lang="en-US" sz="1800">
                            <a:effectLst/>
                            <a:latin typeface="Cambria Math" panose="02040503050406030204" pitchFamily="18" charset="0"/>
                            <a:ea typeface="Times New Roman" panose="02020603050405020304" pitchFamily="18" charset="0"/>
                            <a:cs typeface="Times New Roman" panose="02020603050405020304" pitchFamily="18" charset="0"/>
                          </a:rPr>
                          <m:t>2</m:t>
                        </m:r>
                      </m:sup>
                    </m:sSubSup>
                  </m:oMath>
                </a14:m>
                <a:r>
                  <a:rPr lang="en-US" sz="1800" dirty="0">
                    <a:effectLst/>
                    <a:latin typeface="Times New Roman" panose="02020603050405020304" pitchFamily="18" charset="0"/>
                    <a:ea typeface="Times New Roman" panose="02020603050405020304" pitchFamily="18" charset="0"/>
                    <a:cs typeface="Arial" panose="020B0604020202020204" pitchFamily="34" charset="0"/>
                  </a:rPr>
                  <a:t> is variance of waiting time </a:t>
                </a:r>
                <a14:m>
                  <m:oMath xmlns:m="http://schemas.openxmlformats.org/officeDocument/2006/math">
                    <m:acc>
                      <m:accPr>
                        <m:chr m:val="̅"/>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e>
                    </m:acc>
                  </m:oMath>
                </a14:m>
                <a:r>
                  <a:rPr lang="en-US" sz="1800" dirty="0">
                    <a:effectLst/>
                    <a:latin typeface="Times New Roman" panose="02020603050405020304" pitchFamily="18" charset="0"/>
                    <a:ea typeface="Times New Roman" panose="02020603050405020304" pitchFamily="18" charset="0"/>
                    <a:cs typeface="Arial" panose="020B0604020202020204" pitchFamily="34" charset="0"/>
                  </a:rPr>
                  <a:t> is average of throughput</a:t>
                </a:r>
              </a:p>
              <a:p>
                <a:pPr>
                  <a:lnSpc>
                    <a:spcPct val="107000"/>
                  </a:lnSpc>
                  <a:spcAft>
                    <a:spcPts val="800"/>
                  </a:spcAft>
                  <a:buNone/>
                </a:pPr>
                <a14:m>
                  <m:oMath xmlns:m="http://schemas.openxmlformats.org/officeDocument/2006/math">
                    <m:acc>
                      <m:accPr>
                        <m:chr m:val="̅"/>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𝑞</m:t>
                        </m:r>
                      </m:e>
                    </m:acc>
                    <m:r>
                      <a:rPr lang="en-US" sz="180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1800" dirty="0">
                    <a:effectLst/>
                    <a:latin typeface="Times New Roman" panose="02020603050405020304" pitchFamily="18" charset="0"/>
                    <a:ea typeface="Times New Roman" panose="02020603050405020304" pitchFamily="18" charset="0"/>
                    <a:cs typeface="Arial" panose="020B0604020202020204" pitchFamily="34" charset="0"/>
                  </a:rPr>
                  <a:t>is average of queue length</a:t>
                </a:r>
              </a:p>
              <a:p>
                <a:pPr>
                  <a:lnSpc>
                    <a:spcPct val="107000"/>
                  </a:lnSpc>
                  <a:spcAft>
                    <a:spcPts val="80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𝜂</m:t>
                    </m:r>
                  </m:oMath>
                </a14:m>
                <a:r>
                  <a:rPr lang="en-US" sz="1800" dirty="0">
                    <a:effectLst/>
                    <a:latin typeface="Times New Roman" panose="02020603050405020304" pitchFamily="18" charset="0"/>
                    <a:ea typeface="Times New Roman" panose="02020603050405020304" pitchFamily="18" charset="0"/>
                    <a:cs typeface="Arial" panose="020B0604020202020204" pitchFamily="34" charset="0"/>
                  </a:rPr>
                  <a:t> is small number to prevent division by zero(1e-6).</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Ss,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Sw</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Se, w1, w2:is weight for terms, configured when testing the reward (w1 =.6, w2=.4, Ss=0.233,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Sw</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=0.667, Se = 0.1), </a:t>
                </a:r>
                <a14:m>
                  <m:oMath xmlns:m="http://schemas.openxmlformats.org/officeDocument/2006/math">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n-US" sz="1800">
                                <a:effectLst/>
                                <a:latin typeface="Cambria Math" panose="02040503050406030204" pitchFamily="18" charset="0"/>
                                <a:ea typeface="Times New Roman" panose="02020603050405020304" pitchFamily="18" charset="0"/>
                                <a:cs typeface="Times New Roman" panose="02020603050405020304" pitchFamily="18" charset="0"/>
                              </a:rPr>
                              <m:t>1</m:t>
                            </m:r>
                          </m:sub>
                        </m:sSub>
                        <m:acc>
                          <m:accPr>
                            <m:chr m:val="̅"/>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e>
                        </m:acc>
                        <m:r>
                          <a:rPr lang="en-US" sz="18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n-US" sz="1800">
                                <a:effectLst/>
                                <a:latin typeface="Cambria Math" panose="02040503050406030204" pitchFamily="18" charset="0"/>
                                <a:ea typeface="Times New Roman" panose="02020603050405020304" pitchFamily="18" charset="0"/>
                                <a:cs typeface="Times New Roman" panose="02020603050405020304" pitchFamily="18" charset="0"/>
                              </a:rPr>
                              <m:t>2</m:t>
                            </m:r>
                          </m:sub>
                        </m:sSub>
                        <m:acc>
                          <m:accPr>
                            <m:chr m:val="̅"/>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𝑞</m:t>
                            </m:r>
                          </m:e>
                        </m:acc>
                      </m:e>
                    </m:d>
                  </m:oMath>
                </a14:m>
                <a:r>
                  <a:rPr lang="en-US" sz="1800" dirty="0">
                    <a:effectLst/>
                    <a:latin typeface="Times New Roman" panose="02020603050405020304" pitchFamily="18" charset="0"/>
                    <a:ea typeface="Times New Roman" panose="02020603050405020304" pitchFamily="18" charset="0"/>
                    <a:cs typeface="Arial" panose="020B0604020202020204" pitchFamily="34" charset="0"/>
                  </a:rPr>
                  <a:t> is efficiency term</a:t>
                </a:r>
                <a:endParaRPr lang="en-US" sz="1800" dirty="0">
                  <a:effectLst/>
                  <a:latin typeface="Aptos" panose="020B0004020202020204" pitchFamily="34" charset="0"/>
                  <a:ea typeface="Aptos" panose="020B0004020202020204" pitchFamily="34" charset="0"/>
                  <a:cs typeface="Arial" panose="020B0604020202020204" pitchFamily="34" charset="0"/>
                </a:endParaRPr>
              </a:p>
            </p:txBody>
          </p:sp>
        </mc:Choice>
        <mc:Fallback xmlns="">
          <p:sp>
            <p:nvSpPr>
              <p:cNvPr id="17" name="TextBox 16">
                <a:extLst>
                  <a:ext uri="{FF2B5EF4-FFF2-40B4-BE49-F238E27FC236}">
                    <a16:creationId xmlns:a16="http://schemas.microsoft.com/office/drawing/2014/main" id="{1980CFEF-B8EA-A6E7-198C-AFB61B9310F4}"/>
                  </a:ext>
                </a:extLst>
              </p:cNvPr>
              <p:cNvSpPr txBox="1">
                <a:spLocks noRot="1" noChangeAspect="1" noMove="1" noResize="1" noEditPoints="1" noAdjustHandles="1" noChangeArrowheads="1" noChangeShapeType="1" noTextEdit="1"/>
              </p:cNvSpPr>
              <p:nvPr/>
            </p:nvSpPr>
            <p:spPr>
              <a:xfrm>
                <a:off x="1218823" y="4292567"/>
                <a:ext cx="9837611" cy="1861985"/>
              </a:xfrm>
              <a:prstGeom prst="rect">
                <a:avLst/>
              </a:prstGeom>
              <a:blipFill>
                <a:blip r:embed="rId4"/>
                <a:stretch>
                  <a:fillRect l="-558" t="-1634" r="-496" b="-42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869EC58-2A62-9AFF-40AD-7CE0692DF5DF}"/>
                  </a:ext>
                </a:extLst>
              </p:cNvPr>
              <p:cNvSpPr txBox="1"/>
              <p:nvPr/>
            </p:nvSpPr>
            <p:spPr>
              <a:xfrm>
                <a:off x="809725" y="3198939"/>
                <a:ext cx="10572550" cy="1016368"/>
              </a:xfrm>
              <a:prstGeom prst="rect">
                <a:avLst/>
              </a:prstGeom>
            </p:spPr>
            <p:txBody>
              <a:bodyPr vert="horz" lIns="91440" tIns="45720" rIns="91440" bIns="45720" rtlCol="0">
                <a:normAutofit/>
              </a:bodyPr>
              <a:lstStyle>
                <a:defPPr>
                  <a:defRPr lang="en-US"/>
                </a:defPPr>
                <a:lvl1pPr indent="0">
                  <a:lnSpc>
                    <a:spcPct val="110000"/>
                  </a:lnSpc>
                  <a:spcBef>
                    <a:spcPts val="1000"/>
                  </a:spcBef>
                  <a:buClr>
                    <a:schemeClr val="accent5"/>
                  </a:buClr>
                  <a:buFont typeface="Avenir Next LT Pro" panose="020B0504020202020204" pitchFamily="34" charset="0"/>
                  <a:buNone/>
                  <a:defRPr sz="2800" b="1">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r>
                        <a:rPr lang="en-US" sz="1800">
                          <a:latin typeface="Cambria Math" panose="02040503050406030204" pitchFamily="18" charset="0"/>
                        </a:rPr>
                        <m:t>𝑅</m:t>
                      </m:r>
                      <m:r>
                        <a:rPr lang="en-US" sz="1800">
                          <a:latin typeface="Cambria Math" panose="02040503050406030204" pitchFamily="18" charset="0"/>
                        </a:rPr>
                        <m:t>=</m:t>
                      </m:r>
                      <m:r>
                        <a:rPr lang="en-US" sz="1800">
                          <a:latin typeface="Cambria Math" panose="02040503050406030204" pitchFamily="18" charset="0"/>
                        </a:rPr>
                        <m:t>𝑆𝑠</m:t>
                      </m:r>
                      <m:d>
                        <m:dPr>
                          <m:ctrlPr>
                            <a:rPr lang="en-US" sz="1800" i="1">
                              <a:latin typeface="Cambria Math" panose="02040503050406030204" pitchFamily="18" charset="0"/>
                            </a:rPr>
                          </m:ctrlPr>
                        </m:dPr>
                        <m:e>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r>
                                    <a:rPr lang="en-US" sz="1800">
                                      <a:latin typeface="Cambria Math" panose="02040503050406030204" pitchFamily="18" charset="0"/>
                                    </a:rPr>
                                    <m:t>1</m:t>
                                  </m:r>
                                  <m:r>
                                    <a:rPr lang="en-US" sz="1800">
                                      <a:latin typeface="Cambria Math" panose="02040503050406030204" pitchFamily="18" charset="0"/>
                                    </a:rPr>
                                    <m:t>+</m:t>
                                  </m:r>
                                  <m:f>
                                    <m:fPr>
                                      <m:ctrlPr>
                                        <a:rPr lang="en-US" sz="1800" i="1">
                                          <a:latin typeface="Cambria Math" panose="02040503050406030204" pitchFamily="18" charset="0"/>
                                        </a:rPr>
                                      </m:ctrlPr>
                                    </m:fPr>
                                    <m:num>
                                      <m:acc>
                                        <m:accPr>
                                          <m:chr m:val="̅"/>
                                          <m:ctrlPr>
                                            <a:rPr lang="en-US" sz="1800" i="1">
                                              <a:latin typeface="Cambria Math" panose="02040503050406030204" pitchFamily="18" charset="0"/>
                                            </a:rPr>
                                          </m:ctrlPr>
                                        </m:accPr>
                                        <m:e>
                                          <m:r>
                                            <a:rPr lang="en-US" sz="1800">
                                              <a:latin typeface="Cambria Math" panose="02040503050406030204" pitchFamily="18" charset="0"/>
                                            </a:rPr>
                                            <m:t>𝑣</m:t>
                                          </m:r>
                                        </m:e>
                                      </m:acc>
                                    </m:num>
                                    <m:den>
                                      <m:sSubSup>
                                        <m:sSubSupPr>
                                          <m:ctrlPr>
                                            <a:rPr lang="en-US" sz="1800" i="1">
                                              <a:latin typeface="Cambria Math" panose="02040503050406030204" pitchFamily="18" charset="0"/>
                                            </a:rPr>
                                          </m:ctrlPr>
                                        </m:sSubSupPr>
                                        <m:e>
                                          <m:r>
                                            <a:rPr lang="en-US" sz="1800">
                                              <a:latin typeface="Cambria Math" panose="02040503050406030204" pitchFamily="18" charset="0"/>
                                            </a:rPr>
                                            <m:t>𝜎</m:t>
                                          </m:r>
                                        </m:e>
                                        <m:sub>
                                          <m:r>
                                            <a:rPr lang="en-US" sz="1800">
                                              <a:latin typeface="Cambria Math" panose="02040503050406030204" pitchFamily="18" charset="0"/>
                                            </a:rPr>
                                            <m:t>𝑣</m:t>
                                          </m:r>
                                        </m:sub>
                                        <m:sup>
                                          <m:r>
                                            <a:rPr lang="en-US" sz="1800">
                                              <a:latin typeface="Cambria Math" panose="02040503050406030204" pitchFamily="18" charset="0"/>
                                            </a:rPr>
                                            <m:t>2</m:t>
                                          </m:r>
                                        </m:sup>
                                      </m:sSubSup>
                                      <m:r>
                                        <a:rPr lang="en-US" sz="1800">
                                          <a:latin typeface="Cambria Math" panose="02040503050406030204" pitchFamily="18" charset="0"/>
                                        </a:rPr>
                                        <m:t>+</m:t>
                                      </m:r>
                                      <m:r>
                                        <a:rPr lang="en-US" sz="1800">
                                          <a:latin typeface="Cambria Math" panose="02040503050406030204" pitchFamily="18" charset="0"/>
                                        </a:rPr>
                                        <m:t>𝜂</m:t>
                                      </m:r>
                                    </m:den>
                                  </m:f>
                                </m:e>
                              </m:d>
                            </m:e>
                          </m:func>
                        </m:e>
                      </m:d>
                      <m:r>
                        <a:rPr lang="en-US" sz="1800">
                          <a:latin typeface="Cambria Math" panose="02040503050406030204" pitchFamily="18" charset="0"/>
                        </a:rPr>
                        <m:t>−</m:t>
                      </m:r>
                      <m:r>
                        <a:rPr lang="en-US" sz="1800">
                          <a:latin typeface="Cambria Math" panose="02040503050406030204" pitchFamily="18" charset="0"/>
                        </a:rPr>
                        <m:t>𝑆𝑤</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a:latin typeface="Cambria Math" panose="02040503050406030204" pitchFamily="18" charset="0"/>
                                </a:rPr>
                                <m:t>1</m:t>
                              </m:r>
                            </m:num>
                            <m:den>
                              <m:r>
                                <a:rPr lang="en-US" sz="1800">
                                  <a:latin typeface="Cambria Math" panose="02040503050406030204" pitchFamily="18" charset="0"/>
                                </a:rPr>
                                <m:t>1</m:t>
                              </m:r>
                              <m:r>
                                <a:rPr lang="en-US" sz="1800">
                                  <a:latin typeface="Cambria Math" panose="02040503050406030204" pitchFamily="18" charset="0"/>
                                </a:rPr>
                                <m:t>+</m:t>
                              </m:r>
                              <m:acc>
                                <m:accPr>
                                  <m:chr m:val="̅"/>
                                  <m:ctrlPr>
                                    <a:rPr lang="en-US" sz="1800" i="1">
                                      <a:latin typeface="Cambria Math" panose="02040503050406030204" pitchFamily="18" charset="0"/>
                                    </a:rPr>
                                  </m:ctrlPr>
                                </m:accPr>
                                <m:e>
                                  <m:r>
                                    <a:rPr lang="en-US" sz="1800">
                                      <a:latin typeface="Cambria Math" panose="02040503050406030204" pitchFamily="18" charset="0"/>
                                    </a:rPr>
                                    <m:t>𝑤</m:t>
                                  </m:r>
                                </m:e>
                              </m:acc>
                              <m:r>
                                <a:rPr lang="en-US" sz="1800">
                                  <a:latin typeface="Cambria Math" panose="02040503050406030204" pitchFamily="18" charset="0"/>
                                </a:rPr>
                                <m:t>+</m:t>
                              </m:r>
                              <m:sSubSup>
                                <m:sSubSupPr>
                                  <m:ctrlPr>
                                    <a:rPr lang="en-US" sz="1800" i="1">
                                      <a:latin typeface="Cambria Math" panose="02040503050406030204" pitchFamily="18" charset="0"/>
                                    </a:rPr>
                                  </m:ctrlPr>
                                </m:sSubSupPr>
                                <m:e>
                                  <m:r>
                                    <a:rPr lang="en-US" sz="1800">
                                      <a:latin typeface="Cambria Math" panose="02040503050406030204" pitchFamily="18" charset="0"/>
                                    </a:rPr>
                                    <m:t>𝜎</m:t>
                                  </m:r>
                                </m:e>
                                <m:sub>
                                  <m:r>
                                    <a:rPr lang="en-US" sz="1800">
                                      <a:latin typeface="Cambria Math" panose="02040503050406030204" pitchFamily="18" charset="0"/>
                                    </a:rPr>
                                    <m:t>𝑤</m:t>
                                  </m:r>
                                </m:sub>
                                <m:sup>
                                  <m:r>
                                    <a:rPr lang="en-US" sz="1800">
                                      <a:latin typeface="Cambria Math" panose="02040503050406030204" pitchFamily="18" charset="0"/>
                                    </a:rPr>
                                    <m:t>2</m:t>
                                  </m:r>
                                </m:sup>
                              </m:sSubSup>
                            </m:den>
                          </m:f>
                        </m:e>
                      </m:d>
                      <m:r>
                        <a:rPr lang="en-US" sz="1800">
                          <a:latin typeface="Cambria Math" panose="02040503050406030204" pitchFamily="18" charset="0"/>
                        </a:rPr>
                        <m:t>+</m:t>
                      </m:r>
                      <m:r>
                        <a:rPr lang="en-US" sz="1800">
                          <a:latin typeface="Cambria Math" panose="02040503050406030204" pitchFamily="18" charset="0"/>
                        </a:rPr>
                        <m:t>𝑆𝑒</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𝑤</m:t>
                              </m:r>
                            </m:e>
                            <m:sub>
                              <m:r>
                                <a:rPr lang="en-US" sz="1800">
                                  <a:latin typeface="Cambria Math" panose="02040503050406030204" pitchFamily="18" charset="0"/>
                                </a:rPr>
                                <m:t>1</m:t>
                              </m:r>
                            </m:sub>
                          </m:sSub>
                          <m:acc>
                            <m:accPr>
                              <m:chr m:val="̅"/>
                              <m:ctrlPr>
                                <a:rPr lang="en-US" sz="1800" i="1">
                                  <a:latin typeface="Cambria Math" panose="02040503050406030204" pitchFamily="18" charset="0"/>
                                </a:rPr>
                              </m:ctrlPr>
                            </m:accPr>
                            <m:e>
                              <m:r>
                                <a:rPr lang="en-US" sz="1800">
                                  <a:latin typeface="Cambria Math" panose="02040503050406030204" pitchFamily="18" charset="0"/>
                                </a:rPr>
                                <m:t>𝑡</m:t>
                              </m:r>
                            </m:e>
                          </m:acc>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𝑤</m:t>
                              </m:r>
                            </m:e>
                            <m:sub>
                              <m:r>
                                <a:rPr lang="en-US" sz="1800">
                                  <a:latin typeface="Cambria Math" panose="02040503050406030204" pitchFamily="18" charset="0"/>
                                </a:rPr>
                                <m:t>2</m:t>
                              </m:r>
                            </m:sub>
                          </m:sSub>
                          <m:acc>
                            <m:accPr>
                              <m:chr m:val="̅"/>
                              <m:ctrlPr>
                                <a:rPr lang="en-US" sz="1800" i="1">
                                  <a:latin typeface="Cambria Math" panose="02040503050406030204" pitchFamily="18" charset="0"/>
                                </a:rPr>
                              </m:ctrlPr>
                            </m:accPr>
                            <m:e>
                              <m:r>
                                <a:rPr lang="en-US" sz="1800">
                                  <a:latin typeface="Cambria Math" panose="02040503050406030204" pitchFamily="18" charset="0"/>
                                </a:rPr>
                                <m:t>𝑞</m:t>
                              </m:r>
                            </m:e>
                          </m:acc>
                        </m:e>
                      </m:d>
                    </m:oMath>
                  </m:oMathPara>
                </a14:m>
                <a:endParaRPr lang="en-US" sz="1800" dirty="0"/>
              </a:p>
            </p:txBody>
          </p:sp>
        </mc:Choice>
        <mc:Fallback xmlns="">
          <p:sp>
            <p:nvSpPr>
              <p:cNvPr id="20" name="TextBox 19">
                <a:extLst>
                  <a:ext uri="{FF2B5EF4-FFF2-40B4-BE49-F238E27FC236}">
                    <a16:creationId xmlns:a16="http://schemas.microsoft.com/office/drawing/2014/main" id="{1869EC58-2A62-9AFF-40AD-7CE0692DF5DF}"/>
                  </a:ext>
                </a:extLst>
              </p:cNvPr>
              <p:cNvSpPr txBox="1">
                <a:spLocks noRot="1" noChangeAspect="1" noMove="1" noResize="1" noEditPoints="1" noAdjustHandles="1" noChangeArrowheads="1" noChangeShapeType="1" noTextEdit="1"/>
              </p:cNvSpPr>
              <p:nvPr/>
            </p:nvSpPr>
            <p:spPr>
              <a:xfrm>
                <a:off x="809725" y="3198939"/>
                <a:ext cx="10572550" cy="101636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9190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D8B90-F771-3A71-E30A-25C70286B5B0}"/>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524C84C9-78A2-F843-1FAA-1DB874D19E60}"/>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767725BD-3FB9-28F2-8372-8B771B1772F9}"/>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35474253-F04A-3D74-5812-DB5DC2BB21DD}"/>
              </a:ext>
            </a:extLst>
          </p:cNvPr>
          <p:cNvSpPr>
            <a:spLocks noGrp="1"/>
          </p:cNvSpPr>
          <p:nvPr>
            <p:ph type="sldNum" sz="quarter" idx="12"/>
          </p:nvPr>
        </p:nvSpPr>
        <p:spPr/>
        <p:txBody>
          <a:bodyPr/>
          <a:lstStyle/>
          <a:p>
            <a:fld id="{73B850FF-6169-4056-8077-06FFA93A5366}" type="slidenum">
              <a:rPr lang="en-US" smtClean="0"/>
              <a:t>72</a:t>
            </a:fld>
            <a:endParaRPr lang="en-US" dirty="0"/>
          </a:p>
        </p:txBody>
      </p:sp>
      <p:sp>
        <p:nvSpPr>
          <p:cNvPr id="5" name="Oval 4">
            <a:extLst>
              <a:ext uri="{FF2B5EF4-FFF2-40B4-BE49-F238E27FC236}">
                <a16:creationId xmlns:a16="http://schemas.microsoft.com/office/drawing/2014/main" id="{6FCACC69-1188-2152-4B1E-51309A6180C4}"/>
              </a:ext>
            </a:extLst>
          </p:cNvPr>
          <p:cNvSpPr/>
          <p:nvPr/>
        </p:nvSpPr>
        <p:spPr>
          <a:xfrm>
            <a:off x="417000" y="250692"/>
            <a:ext cx="1014967" cy="1014967"/>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7" name="Rectangle 6" descr="Trophy">
            <a:extLst>
              <a:ext uri="{FF2B5EF4-FFF2-40B4-BE49-F238E27FC236}">
                <a16:creationId xmlns:a16="http://schemas.microsoft.com/office/drawing/2014/main" id="{E6729B57-11E4-E460-66A0-3C521997C2D3}"/>
              </a:ext>
            </a:extLst>
          </p:cNvPr>
          <p:cNvSpPr/>
          <p:nvPr/>
        </p:nvSpPr>
        <p:spPr>
          <a:xfrm>
            <a:off x="630143" y="463835"/>
            <a:ext cx="588680" cy="58868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13" name="Group 12">
            <a:extLst>
              <a:ext uri="{FF2B5EF4-FFF2-40B4-BE49-F238E27FC236}">
                <a16:creationId xmlns:a16="http://schemas.microsoft.com/office/drawing/2014/main" id="{88844EEC-AE97-5992-7B66-7052F46E398D}"/>
              </a:ext>
            </a:extLst>
          </p:cNvPr>
          <p:cNvGrpSpPr/>
          <p:nvPr/>
        </p:nvGrpSpPr>
        <p:grpSpPr>
          <a:xfrm>
            <a:off x="1649460" y="250692"/>
            <a:ext cx="5557252" cy="1014967"/>
            <a:chOff x="5450655" y="2234552"/>
            <a:chExt cx="2392422" cy="1014967"/>
          </a:xfrm>
        </p:grpSpPr>
        <p:sp>
          <p:nvSpPr>
            <p:cNvPr id="14" name="Rectangle 13">
              <a:extLst>
                <a:ext uri="{FF2B5EF4-FFF2-40B4-BE49-F238E27FC236}">
                  <a16:creationId xmlns:a16="http://schemas.microsoft.com/office/drawing/2014/main" id="{8E284BD3-670D-4CB6-C36A-069001AB5C31}"/>
                </a:ext>
              </a:extLst>
            </p:cNvPr>
            <p:cNvSpPr/>
            <p:nvPr/>
          </p:nvSpPr>
          <p:spPr>
            <a:xfrm>
              <a:off x="5450655" y="2234552"/>
              <a:ext cx="2392422" cy="10149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5" name="TextBox 14">
              <a:extLst>
                <a:ext uri="{FF2B5EF4-FFF2-40B4-BE49-F238E27FC236}">
                  <a16:creationId xmlns:a16="http://schemas.microsoft.com/office/drawing/2014/main" id="{C4545C98-837D-0332-5E15-7026A803C70D}"/>
                </a:ext>
              </a:extLst>
            </p:cNvPr>
            <p:cNvSpPr txBox="1"/>
            <p:nvPr/>
          </p:nvSpPr>
          <p:spPr>
            <a:xfrm>
              <a:off x="5450655" y="2234552"/>
              <a:ext cx="2392422" cy="10149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US" sz="4400" b="1" dirty="0">
                  <a:solidFill>
                    <a:schemeClr val="tx2"/>
                  </a:solidFill>
                  <a:latin typeface="+mj-lt"/>
                  <a:ea typeface="+mj-ea"/>
                  <a:cs typeface="+mj-cs"/>
                </a:rPr>
                <a:t>9.4 Reward(Cont.)</a:t>
              </a:r>
            </a:p>
          </p:txBody>
        </p:sp>
      </p:grpSp>
      <p:sp>
        <p:nvSpPr>
          <p:cNvPr id="16" name="Google Shape;949;p60">
            <a:extLst>
              <a:ext uri="{FF2B5EF4-FFF2-40B4-BE49-F238E27FC236}">
                <a16:creationId xmlns:a16="http://schemas.microsoft.com/office/drawing/2014/main" id="{7663A604-C165-54C7-88F4-FB8FC87E5851}"/>
              </a:ext>
            </a:extLst>
          </p:cNvPr>
          <p:cNvSpPr txBox="1">
            <a:spLocks/>
          </p:cNvSpPr>
          <p:nvPr/>
        </p:nvSpPr>
        <p:spPr>
          <a:xfrm>
            <a:off x="417059" y="1536621"/>
            <a:ext cx="11358000" cy="677190"/>
          </a:xfrm>
          <a:prstGeom prst="rect">
            <a:avLst/>
          </a:prstGeom>
        </p:spPr>
        <p:txBody>
          <a:bodyPr vert="horz" lIns="91440" tIns="45720" rIns="91440" bIns="45720" rtlCol="0">
            <a:normAutofit/>
          </a:bodyPr>
          <a:lstStyle>
            <a:defPPr>
              <a:defRPr lang="en-US"/>
            </a:defPPr>
            <a:lvl1pPr indent="0">
              <a:lnSpc>
                <a:spcPct val="110000"/>
              </a:lnSpc>
              <a:spcBef>
                <a:spcPts val="1000"/>
              </a:spcBef>
              <a:buClr>
                <a:schemeClr val="accent5"/>
              </a:buClr>
              <a:buFont typeface="Avenir Next LT Pro" panose="020B0504020202020204" pitchFamily="34" charset="0"/>
              <a:buNone/>
              <a:defRPr sz="2800" b="0">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dirty="0">
                <a:sym typeface="Arial"/>
              </a:rPr>
              <a:t>Literature Reward </a:t>
            </a:r>
            <a:r>
              <a:rPr lang="en-US" b="1" dirty="0">
                <a:sym typeface="Arial"/>
                <a:hlinkClick r:id="rId4" action="ppaction://hlinksldjump"/>
              </a:rPr>
              <a:t>[1, 2024]</a:t>
            </a:r>
            <a:endParaRPr lang="en-US" b="1" dirty="0"/>
          </a:p>
        </p:txBody>
      </p:sp>
      <p:sp>
        <p:nvSpPr>
          <p:cNvPr id="17" name="TextBox 16">
            <a:extLst>
              <a:ext uri="{FF2B5EF4-FFF2-40B4-BE49-F238E27FC236}">
                <a16:creationId xmlns:a16="http://schemas.microsoft.com/office/drawing/2014/main" id="{0CB9D10B-34E7-87CB-55A3-624BE5BC195D}"/>
              </a:ext>
            </a:extLst>
          </p:cNvPr>
          <p:cNvSpPr txBox="1"/>
          <p:nvPr/>
        </p:nvSpPr>
        <p:spPr>
          <a:xfrm>
            <a:off x="2775494" y="4023177"/>
            <a:ext cx="5888058" cy="1762149"/>
          </a:xfrm>
          <a:prstGeom prst="rect">
            <a:avLst/>
          </a:prstGeom>
          <a:noFill/>
        </p:spPr>
        <p:txBody>
          <a:bodyPr wrap="square" numCol="2" rtlCol="0">
            <a:spAutoFit/>
          </a:bodyPr>
          <a:lstStyle/>
          <a:p>
            <a:pPr>
              <a:lnSpc>
                <a:spcPct val="115000"/>
              </a:lnSpc>
              <a:spcAft>
                <a:spcPts val="800"/>
              </a:spcAft>
            </a:pP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nwt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denotes the number of vehicles waiting at the intersection</a:t>
            </a:r>
          </a:p>
          <a:p>
            <a:pPr>
              <a:lnSpc>
                <a:spcPct val="115000"/>
              </a:lnSpc>
              <a:spcAft>
                <a:spcPts val="800"/>
              </a:spcAft>
            </a:pP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Wtn</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represents the waiting time of vehicle n</a:t>
            </a:r>
          </a:p>
          <a:p>
            <a:pPr>
              <a:lnSpc>
                <a:spcPct val="115000"/>
              </a:lnSpc>
              <a:spcAft>
                <a:spcPts val="800"/>
              </a:spcAft>
            </a:pP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Twt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is the acceptable waiting time</a:t>
            </a:r>
          </a:p>
          <a:p>
            <a:pPr>
              <a:lnSpc>
                <a:spcPct val="115000"/>
              </a:lnSpc>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λ and α are constants.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Twt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is set to 20, λ is set to 0.15, and α is set to 2.</a:t>
            </a:r>
            <a:endParaRPr lang="en-US" sz="1800" dirty="0">
              <a:effectLst/>
              <a:latin typeface="Aptos" panose="020B0004020202020204" pitchFamily="34" charset="0"/>
              <a:ea typeface="Aptos" panose="020B00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76458A-834E-D629-6719-E02CF417B384}"/>
                  </a:ext>
                </a:extLst>
              </p:cNvPr>
              <p:cNvSpPr txBox="1"/>
              <p:nvPr/>
            </p:nvSpPr>
            <p:spPr>
              <a:xfrm>
                <a:off x="2154914" y="2674733"/>
                <a:ext cx="6881246" cy="924099"/>
              </a:xfrm>
              <a:prstGeom prst="rect">
                <a:avLst/>
              </a:prstGeom>
            </p:spPr>
            <p:txBody>
              <a:bodyPr vert="horz" lIns="91440" tIns="45720" rIns="91440" bIns="45720" rtlCol="0">
                <a:normAutofit/>
              </a:bodyPr>
              <a:lstStyle>
                <a:defPPr>
                  <a:defRPr lang="en-US"/>
                </a:defPPr>
                <a:lvl1pPr indent="0">
                  <a:lnSpc>
                    <a:spcPct val="110000"/>
                  </a:lnSpc>
                  <a:spcBef>
                    <a:spcPts val="1000"/>
                  </a:spcBef>
                  <a:buClr>
                    <a:schemeClr val="accent5"/>
                  </a:buClr>
                  <a:buFont typeface="Avenir Next LT Pro" panose="020B0504020202020204" pitchFamily="34" charset="0"/>
                  <a:buNone/>
                  <a:defRPr b="1">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𝑟𝑒𝑤𝑎𝑟𝑑</m:t>
                      </m:r>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sSub>
                            <m:sSubPr>
                              <m:ctrlPr>
                                <a:rPr lang="en-US" i="1">
                                  <a:latin typeface="Cambria Math" panose="02040503050406030204" pitchFamily="18" charset="0"/>
                                </a:rPr>
                              </m:ctrlPr>
                            </m:sSubPr>
                            <m:e>
                              <m:r>
                                <a:rPr lang="en-US">
                                  <a:latin typeface="Cambria Math" panose="02040503050406030204" pitchFamily="18" charset="0"/>
                                </a:rPr>
                                <m:t>𝑛</m:t>
                              </m:r>
                            </m:e>
                            <m:sub>
                              <m:r>
                                <a:rPr lang="en-US">
                                  <a:latin typeface="Cambria Math" panose="02040503050406030204" pitchFamily="18" charset="0"/>
                                </a:rPr>
                                <m:t>𝑤𝑡</m:t>
                              </m:r>
                            </m:sub>
                          </m:sSub>
                        </m:den>
                      </m:f>
                      <m:nary>
                        <m:naryPr>
                          <m:chr m:val="∑"/>
                          <m:limLoc m:val="undOvr"/>
                          <m:ctrlPr>
                            <a:rPr lang="en-US" i="1">
                              <a:latin typeface="Cambria Math" panose="02040503050406030204" pitchFamily="18" charset="0"/>
                            </a:rPr>
                          </m:ctrlPr>
                        </m:naryPr>
                        <m:sub>
                          <m:r>
                            <a:rPr lang="en-US">
                              <a:latin typeface="Cambria Math" panose="02040503050406030204" pitchFamily="18" charset="0"/>
                            </a:rPr>
                            <m:t>𝑛</m:t>
                          </m:r>
                          <m:r>
                            <a:rPr lang="en-US">
                              <a:latin typeface="Cambria Math" panose="02040503050406030204" pitchFamily="18" charset="0"/>
                            </a:rPr>
                            <m:t>=</m:t>
                          </m:r>
                          <m:r>
                            <a:rPr lang="en-US">
                              <a:latin typeface="Cambria Math" panose="02040503050406030204" pitchFamily="18" charset="0"/>
                            </a:rPr>
                            <m:t>1</m:t>
                          </m:r>
                        </m:sub>
                        <m:sup>
                          <m:sSub>
                            <m:sSubPr>
                              <m:ctrlPr>
                                <a:rPr lang="en-US" i="1">
                                  <a:latin typeface="Cambria Math" panose="02040503050406030204" pitchFamily="18" charset="0"/>
                                </a:rPr>
                              </m:ctrlPr>
                            </m:sSubPr>
                            <m:e>
                              <m:r>
                                <a:rPr lang="en-US">
                                  <a:latin typeface="Cambria Math" panose="02040503050406030204" pitchFamily="18" charset="0"/>
                                </a:rPr>
                                <m:t>𝑛</m:t>
                              </m:r>
                            </m:e>
                            <m:sub>
                              <m:r>
                                <a:rPr lang="en-US">
                                  <a:latin typeface="Cambria Math" panose="02040503050406030204" pitchFamily="18" charset="0"/>
                                </a:rPr>
                                <m:t>𝑤𝑡</m:t>
                              </m:r>
                            </m:sub>
                          </m:sSub>
                        </m:sup>
                        <m:e>
                          <m:r>
                            <a:rPr lang="en-US">
                              <a:latin typeface="Cambria Math" panose="02040503050406030204" pitchFamily="18" charset="0"/>
                            </a:rPr>
                            <m:t>𝜆</m:t>
                          </m:r>
                          <m:r>
                            <a:rPr lang="en-US">
                              <a:latin typeface="Cambria Math" panose="02040503050406030204" pitchFamily="18" charset="0"/>
                            </a:rPr>
                            <m:t> </m:t>
                          </m:r>
                          <m:d>
                            <m:dPr>
                              <m:begChr m:val="["/>
                              <m:endChr m:val="]"/>
                              <m:ctrlPr>
                                <a:rPr lang="en-US" i="1">
                                  <a:latin typeface="Cambria Math" panose="02040503050406030204" pitchFamily="18" charset="0"/>
                                </a:rPr>
                              </m:ctrlPr>
                            </m:dPr>
                            <m:e>
                              <m:r>
                                <a:rPr lang="en-US">
                                  <a:latin typeface="Cambria Math" panose="02040503050406030204" pitchFamily="18" charset="0"/>
                                </a:rPr>
                                <m:t>1</m:t>
                              </m:r>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𝑤𝑡</m:t>
                                              </m:r>
                                            </m:e>
                                            <m:sub>
                                              <m:r>
                                                <a:rPr lang="en-US">
                                                  <a:latin typeface="Cambria Math" panose="02040503050406030204" pitchFamily="18" charset="0"/>
                                                </a:rPr>
                                                <m:t>𝑛</m:t>
                                              </m:r>
                                            </m:sub>
                                          </m:sSub>
                                        </m:num>
                                        <m:den>
                                          <m:sSub>
                                            <m:sSubPr>
                                              <m:ctrlPr>
                                                <a:rPr lang="en-US" i="1">
                                                  <a:latin typeface="Cambria Math" panose="02040503050406030204" pitchFamily="18" charset="0"/>
                                                </a:rPr>
                                              </m:ctrlPr>
                                            </m:sSubPr>
                                            <m:e>
                                              <m:r>
                                                <a:rPr lang="en-US">
                                                  <a:latin typeface="Cambria Math" panose="02040503050406030204" pitchFamily="18" charset="0"/>
                                                </a:rPr>
                                                <m:t>𝑇</m:t>
                                              </m:r>
                                            </m:e>
                                            <m:sub>
                                              <m:r>
                                                <a:rPr lang="en-US">
                                                  <a:latin typeface="Cambria Math" panose="02040503050406030204" pitchFamily="18" charset="0"/>
                                                </a:rPr>
                                                <m:t>𝑤𝑡</m:t>
                                              </m:r>
                                            </m:sub>
                                          </m:sSub>
                                        </m:den>
                                      </m:f>
                                    </m:e>
                                  </m:d>
                                </m:e>
                                <m:sup>
                                  <m:r>
                                    <m:rPr>
                                      <m:sty m:val="p"/>
                                    </m:rPr>
                                    <a:rPr lang="en-US">
                                      <a:latin typeface="Cambria Math" panose="02040503050406030204" pitchFamily="18" charset="0"/>
                                    </a:rPr>
                                    <m:t>α</m:t>
                                  </m:r>
                                </m:sup>
                              </m:sSup>
                            </m:e>
                          </m:d>
                        </m:e>
                      </m:nary>
                    </m:oMath>
                  </m:oMathPara>
                </a14:m>
                <a:endParaRPr lang="en-US" dirty="0"/>
              </a:p>
            </p:txBody>
          </p:sp>
        </mc:Choice>
        <mc:Fallback xmlns="">
          <p:sp>
            <p:nvSpPr>
              <p:cNvPr id="8" name="TextBox 7">
                <a:extLst>
                  <a:ext uri="{FF2B5EF4-FFF2-40B4-BE49-F238E27FC236}">
                    <a16:creationId xmlns:a16="http://schemas.microsoft.com/office/drawing/2014/main" id="{2776458A-834E-D629-6719-E02CF417B384}"/>
                  </a:ext>
                </a:extLst>
              </p:cNvPr>
              <p:cNvSpPr txBox="1">
                <a:spLocks noRot="1" noChangeAspect="1" noMove="1" noResize="1" noEditPoints="1" noAdjustHandles="1" noChangeArrowheads="1" noChangeShapeType="1" noTextEdit="1"/>
              </p:cNvSpPr>
              <p:nvPr/>
            </p:nvSpPr>
            <p:spPr>
              <a:xfrm>
                <a:off x="2154914" y="2674733"/>
                <a:ext cx="6881246" cy="92409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53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30E44-1548-B840-1C15-7CB5249897CE}"/>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51F642A6-2DE4-32F3-B8CC-417F7D8A1697}"/>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FBC7AF65-2045-AEF7-0F28-EC6B842AB71A}"/>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013E7B61-1282-671B-8875-8BABC77550F3}"/>
              </a:ext>
            </a:extLst>
          </p:cNvPr>
          <p:cNvSpPr>
            <a:spLocks noGrp="1"/>
          </p:cNvSpPr>
          <p:nvPr>
            <p:ph type="sldNum" sz="quarter" idx="12"/>
          </p:nvPr>
        </p:nvSpPr>
        <p:spPr/>
        <p:txBody>
          <a:bodyPr/>
          <a:lstStyle/>
          <a:p>
            <a:fld id="{73B850FF-6169-4056-8077-06FFA93A5366}" type="slidenum">
              <a:rPr lang="en-US" smtClean="0"/>
              <a:t>73</a:t>
            </a:fld>
            <a:endParaRPr lang="en-US" dirty="0"/>
          </a:p>
        </p:txBody>
      </p:sp>
      <p:sp>
        <p:nvSpPr>
          <p:cNvPr id="5" name="Oval 4">
            <a:extLst>
              <a:ext uri="{FF2B5EF4-FFF2-40B4-BE49-F238E27FC236}">
                <a16:creationId xmlns:a16="http://schemas.microsoft.com/office/drawing/2014/main" id="{8735C9BB-90D0-BA3E-95CD-371CEBE7FAB4}"/>
              </a:ext>
            </a:extLst>
          </p:cNvPr>
          <p:cNvSpPr/>
          <p:nvPr/>
        </p:nvSpPr>
        <p:spPr>
          <a:xfrm>
            <a:off x="417000" y="250692"/>
            <a:ext cx="1014967" cy="1014967"/>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7" name="Rectangle 6" descr="Trophy">
            <a:extLst>
              <a:ext uri="{FF2B5EF4-FFF2-40B4-BE49-F238E27FC236}">
                <a16:creationId xmlns:a16="http://schemas.microsoft.com/office/drawing/2014/main" id="{3DD6987D-64F0-8F12-0D45-6F93BE7F869A}"/>
              </a:ext>
            </a:extLst>
          </p:cNvPr>
          <p:cNvSpPr/>
          <p:nvPr/>
        </p:nvSpPr>
        <p:spPr>
          <a:xfrm>
            <a:off x="630143" y="463835"/>
            <a:ext cx="588680" cy="58868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13" name="Group 12">
            <a:extLst>
              <a:ext uri="{FF2B5EF4-FFF2-40B4-BE49-F238E27FC236}">
                <a16:creationId xmlns:a16="http://schemas.microsoft.com/office/drawing/2014/main" id="{DCD58CD0-70D0-C810-35C7-159F1E2DDE97}"/>
              </a:ext>
            </a:extLst>
          </p:cNvPr>
          <p:cNvGrpSpPr/>
          <p:nvPr/>
        </p:nvGrpSpPr>
        <p:grpSpPr>
          <a:xfrm>
            <a:off x="1649461" y="250692"/>
            <a:ext cx="6161685" cy="1014967"/>
            <a:chOff x="5450655" y="2234552"/>
            <a:chExt cx="3020121" cy="1014967"/>
          </a:xfrm>
        </p:grpSpPr>
        <p:sp>
          <p:nvSpPr>
            <p:cNvPr id="14" name="Rectangle 13">
              <a:extLst>
                <a:ext uri="{FF2B5EF4-FFF2-40B4-BE49-F238E27FC236}">
                  <a16:creationId xmlns:a16="http://schemas.microsoft.com/office/drawing/2014/main" id="{6A045CE6-40D1-1B20-9E4F-D0975CF7368B}"/>
                </a:ext>
              </a:extLst>
            </p:cNvPr>
            <p:cNvSpPr/>
            <p:nvPr/>
          </p:nvSpPr>
          <p:spPr>
            <a:xfrm>
              <a:off x="5450655" y="2234552"/>
              <a:ext cx="2392422" cy="10149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5" name="TextBox 14">
              <a:extLst>
                <a:ext uri="{FF2B5EF4-FFF2-40B4-BE49-F238E27FC236}">
                  <a16:creationId xmlns:a16="http://schemas.microsoft.com/office/drawing/2014/main" id="{6A058994-AFBE-C281-2BF1-1CFD5AF82081}"/>
                </a:ext>
              </a:extLst>
            </p:cNvPr>
            <p:cNvSpPr txBox="1"/>
            <p:nvPr/>
          </p:nvSpPr>
          <p:spPr>
            <a:xfrm>
              <a:off x="5450655" y="2234552"/>
              <a:ext cx="3020121" cy="10149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US" sz="4400" b="1" dirty="0">
                  <a:solidFill>
                    <a:schemeClr val="tx2"/>
                  </a:solidFill>
                  <a:latin typeface="+mj-lt"/>
                  <a:ea typeface="+mj-ea"/>
                  <a:cs typeface="+mj-cs"/>
                </a:rPr>
                <a:t>9.4 Reward(Cont.)</a:t>
              </a:r>
            </a:p>
          </p:txBody>
        </p:sp>
      </p:grpSp>
      <p:sp>
        <p:nvSpPr>
          <p:cNvPr id="16" name="Google Shape;949;p60">
            <a:extLst>
              <a:ext uri="{FF2B5EF4-FFF2-40B4-BE49-F238E27FC236}">
                <a16:creationId xmlns:a16="http://schemas.microsoft.com/office/drawing/2014/main" id="{E81B9E6E-C6D0-D977-AF78-80283715F0CB}"/>
              </a:ext>
            </a:extLst>
          </p:cNvPr>
          <p:cNvSpPr txBox="1">
            <a:spLocks/>
          </p:cNvSpPr>
          <p:nvPr/>
        </p:nvSpPr>
        <p:spPr>
          <a:xfrm>
            <a:off x="417059" y="1536621"/>
            <a:ext cx="11358000" cy="1346064"/>
          </a:xfrm>
          <a:prstGeom prst="rect">
            <a:avLst/>
          </a:prstGeom>
        </p:spPr>
        <p:txBody>
          <a:bodyPr vert="horz" lIns="91440" tIns="45720" rIns="91440" bIns="45720" rtlCol="0">
            <a:normAutofit fontScale="92500" lnSpcReduction="20000"/>
          </a:bodyPr>
          <a:lstStyle>
            <a:defPPr>
              <a:defRPr lang="en-US"/>
            </a:defPPr>
            <a:lvl1pPr indent="0">
              <a:lnSpc>
                <a:spcPct val="110000"/>
              </a:lnSpc>
              <a:spcBef>
                <a:spcPts val="1000"/>
              </a:spcBef>
              <a:buClr>
                <a:schemeClr val="accent5"/>
              </a:buClr>
              <a:buFont typeface="Avenir Next LT Pro" panose="020B0504020202020204" pitchFamily="34" charset="0"/>
              <a:buNone/>
              <a:defRPr sz="2800" b="0">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dirty="0">
                <a:sym typeface="Arial"/>
              </a:rPr>
              <a:t>Reference Project Reward </a:t>
            </a:r>
            <a:r>
              <a:rPr lang="en-US" b="1" dirty="0">
                <a:sym typeface="Arial"/>
                <a:hlinkClick r:id="rId4" action="ppaction://hlinksldjump"/>
              </a:rPr>
              <a:t>[2, 2022]</a:t>
            </a:r>
            <a:endParaRPr lang="en-US" b="1" dirty="0">
              <a:sym typeface="Arial"/>
            </a:endParaRPr>
          </a:p>
          <a:p>
            <a:r>
              <a:rPr lang="en-US" dirty="0"/>
              <a:t>This reward function, used in [2, 2022], achieved the best performance in the original study and is adopted here as a benchmark for comparison</a:t>
            </a:r>
            <a:endParaRPr lang="en-US" b="1" dirty="0"/>
          </a:p>
        </p:txBody>
      </p:sp>
      <p:sp>
        <p:nvSpPr>
          <p:cNvPr id="17" name="TextBox 16">
            <a:extLst>
              <a:ext uri="{FF2B5EF4-FFF2-40B4-BE49-F238E27FC236}">
                <a16:creationId xmlns:a16="http://schemas.microsoft.com/office/drawing/2014/main" id="{1647DE49-39C8-F1FF-BAFC-6B073C133CFA}"/>
              </a:ext>
            </a:extLst>
          </p:cNvPr>
          <p:cNvSpPr txBox="1"/>
          <p:nvPr/>
        </p:nvSpPr>
        <p:spPr>
          <a:xfrm>
            <a:off x="2651508" y="4349364"/>
            <a:ext cx="7902838" cy="491288"/>
          </a:xfrm>
          <a:prstGeom prst="rect">
            <a:avLst/>
          </a:prstGeom>
          <a:noFill/>
        </p:spPr>
        <p:txBody>
          <a:bodyPr wrap="square" numCol="2"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US" dirty="0" err="1">
                <a:latin typeface="Times New Roman" panose="02020603050405020304" pitchFamily="18" charset="0"/>
                <a:ea typeface="Times New Roman" panose="02020603050405020304" pitchFamily="18" charset="0"/>
                <a:cs typeface="Arial" panose="020B0604020202020204" pitchFamily="34" charset="0"/>
              </a:rPr>
              <a:t>a,a</a:t>
            </a:r>
            <a:r>
              <a:rPr lang="en-US" dirty="0">
                <a:latin typeface="Times New Roman" panose="02020603050405020304" pitchFamily="18" charset="0"/>
                <a:ea typeface="Times New Roman" panose="02020603050405020304" pitchFamily="18" charset="0"/>
                <a:cs typeface="Arial" panose="020B0604020202020204" pitchFamily="34" charset="0"/>
              </a:rPr>
              <a: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are action ,last action accordingly </a:t>
            </a:r>
          </a:p>
          <a:p>
            <a:pPr marL="342900" lvl="0" indent="-342900">
              <a:lnSpc>
                <a:spcPct val="107000"/>
              </a:lnSpc>
              <a:spcAft>
                <a:spcPts val="800"/>
              </a:spcAft>
              <a:buSzPts val="1000"/>
              <a:buFont typeface="Symbol" panose="05050102010706020507" pitchFamily="18" charset="2"/>
              <a:buChar char=""/>
              <a:tabLst>
                <a:tab pos="457200" algn="l"/>
              </a:tabLst>
            </a:pPr>
            <a:endParaRPr lang="en-US" sz="1800" dirty="0">
              <a:effectLst/>
              <a:latin typeface="Aptos" panose="020B0004020202020204" pitchFamily="34" charset="0"/>
              <a:ea typeface="Aptos" panose="020B00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311143B-4AC9-3AE3-0576-9FD2D1166ACB}"/>
              </a:ext>
            </a:extLst>
          </p:cNvPr>
          <p:cNvSpPr txBox="1"/>
          <p:nvPr/>
        </p:nvSpPr>
        <p:spPr>
          <a:xfrm>
            <a:off x="1649461" y="3167197"/>
            <a:ext cx="8904885" cy="638076"/>
          </a:xfrm>
          <a:prstGeom prst="rect">
            <a:avLst/>
          </a:prstGeom>
        </p:spPr>
        <p:txBody>
          <a:bodyPr vert="horz" lIns="91440" tIns="45720" rIns="91440" bIns="45720" rtlCol="0">
            <a:normAutofit fontScale="92500"/>
          </a:bodyPr>
          <a:lstStyle>
            <a:defPPr>
              <a:defRPr lang="en-US"/>
            </a:defPPr>
            <a:lvl1pPr indent="0">
              <a:lnSpc>
                <a:spcPct val="110000"/>
              </a:lnSpc>
              <a:spcBef>
                <a:spcPts val="1000"/>
              </a:spcBef>
              <a:buClr>
                <a:schemeClr val="accent5"/>
              </a:buClr>
              <a:buFont typeface="Avenir Next LT Pro" panose="020B0504020202020204" pitchFamily="34" charset="0"/>
              <a:buNone/>
              <a:defRPr sz="2800" b="1">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dirty="0"/>
              <a:t>R(</a:t>
            </a:r>
            <a:r>
              <a:rPr lang="en-US" sz="2000" dirty="0" err="1"/>
              <a:t>s,a,a</a:t>
            </a:r>
            <a:r>
              <a:rPr lang="en-US" sz="2000" dirty="0"/>
              <a:t>’) = (occupancy/</a:t>
            </a:r>
            <a:r>
              <a:rPr lang="en-US" sz="2000" dirty="0" err="1"/>
              <a:t>haltingNumber</a:t>
            </a:r>
            <a:r>
              <a:rPr lang="en-US" sz="2000" dirty="0"/>
              <a:t>) – hamming(</a:t>
            </a:r>
            <a:r>
              <a:rPr lang="en-US" sz="2000" dirty="0" err="1"/>
              <a:t>a,a</a:t>
            </a:r>
            <a:r>
              <a:rPr lang="en-US" sz="2000" dirty="0"/>
              <a:t>’) - emergencyStops</a:t>
            </a:r>
          </a:p>
        </p:txBody>
      </p:sp>
    </p:spTree>
    <p:extLst>
      <p:ext uri="{BB962C8B-B14F-4D97-AF65-F5344CB8AC3E}">
        <p14:creationId xmlns:p14="http://schemas.microsoft.com/office/powerpoint/2010/main" val="125250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2A69B-3CF7-2819-7828-150FF62119C6}"/>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20467B7E-4BC1-F3B9-FA5B-C2CFF34AEB96}"/>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D772B39A-1713-D5C4-8526-CEF26DFE444F}"/>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2A89DFEE-7896-F4F9-B7D3-48F2CDEE32BF}"/>
              </a:ext>
            </a:extLst>
          </p:cNvPr>
          <p:cNvSpPr>
            <a:spLocks noGrp="1"/>
          </p:cNvSpPr>
          <p:nvPr>
            <p:ph type="sldNum" sz="quarter" idx="12"/>
          </p:nvPr>
        </p:nvSpPr>
        <p:spPr/>
        <p:txBody>
          <a:bodyPr/>
          <a:lstStyle/>
          <a:p>
            <a:fld id="{73B850FF-6169-4056-8077-06FFA93A5366}" type="slidenum">
              <a:rPr lang="en-US" smtClean="0"/>
              <a:t>74</a:t>
            </a:fld>
            <a:endParaRPr lang="en-US" dirty="0"/>
          </a:p>
        </p:txBody>
      </p:sp>
      <p:sp>
        <p:nvSpPr>
          <p:cNvPr id="16" name="Google Shape;949;p60">
            <a:extLst>
              <a:ext uri="{FF2B5EF4-FFF2-40B4-BE49-F238E27FC236}">
                <a16:creationId xmlns:a16="http://schemas.microsoft.com/office/drawing/2014/main" id="{FA5A2869-8C5A-0678-23C9-D97B120D3A80}"/>
              </a:ext>
            </a:extLst>
          </p:cNvPr>
          <p:cNvSpPr txBox="1">
            <a:spLocks/>
          </p:cNvSpPr>
          <p:nvPr/>
        </p:nvSpPr>
        <p:spPr>
          <a:xfrm>
            <a:off x="417059" y="1536621"/>
            <a:ext cx="11358000" cy="2880396"/>
          </a:xfrm>
          <a:prstGeom prst="rect">
            <a:avLst/>
          </a:prstGeom>
        </p:spPr>
        <p:txBody>
          <a:bodyPr vert="horz" lIns="91440" tIns="45720" rIns="91440" bIns="45720" rtlCol="0">
            <a:normAutofit/>
          </a:bodyPr>
          <a:lstStyle>
            <a:defPPr>
              <a:defRPr lang="en-US"/>
            </a:defPPr>
            <a:lvl1pPr indent="0">
              <a:lnSpc>
                <a:spcPct val="110000"/>
              </a:lnSpc>
              <a:spcBef>
                <a:spcPts val="1000"/>
              </a:spcBef>
              <a:buClr>
                <a:schemeClr val="accent5"/>
              </a:buClr>
              <a:buFont typeface="Avenir Next LT Pro" panose="020B0504020202020204" pitchFamily="34" charset="0"/>
              <a:buNone/>
              <a:defRPr sz="2800" b="0">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457200" indent="-457200">
              <a:buFont typeface="Arial" panose="020B0604020202020204" pitchFamily="34" charset="0"/>
              <a:buChar char="•"/>
            </a:pPr>
            <a:r>
              <a:rPr lang="en-US" dirty="0">
                <a:sym typeface="Arial"/>
              </a:rPr>
              <a:t>Multiple areas were reconstructed to evaluate the model under diverse traffic conditions.</a:t>
            </a:r>
          </a:p>
          <a:p>
            <a:pPr marL="457200" indent="-457200">
              <a:buFont typeface="Arial" panose="020B0604020202020204" pitchFamily="34" charset="0"/>
              <a:buChar char="•"/>
            </a:pPr>
            <a:r>
              <a:rPr lang="en-US" dirty="0">
                <a:sym typeface="Arial"/>
              </a:rPr>
              <a:t>Data from a 48-hour SUMO random trip was preprocessed to simulate realistic traffic flow.</a:t>
            </a:r>
          </a:p>
        </p:txBody>
      </p:sp>
      <p:sp>
        <p:nvSpPr>
          <p:cNvPr id="6" name="Oval 5">
            <a:extLst>
              <a:ext uri="{FF2B5EF4-FFF2-40B4-BE49-F238E27FC236}">
                <a16:creationId xmlns:a16="http://schemas.microsoft.com/office/drawing/2014/main" id="{A1B99F0B-154A-4575-EBC5-5DF17C2147B7}"/>
              </a:ext>
            </a:extLst>
          </p:cNvPr>
          <p:cNvSpPr/>
          <p:nvPr/>
        </p:nvSpPr>
        <p:spPr>
          <a:xfrm>
            <a:off x="417059" y="271289"/>
            <a:ext cx="1014967" cy="1014967"/>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txBody>
          <a:bodyPr/>
          <a:lstStyle/>
          <a:p>
            <a:endParaRPr lang="en-US"/>
          </a:p>
        </p:txBody>
      </p:sp>
      <p:grpSp>
        <p:nvGrpSpPr>
          <p:cNvPr id="8" name="Group 7">
            <a:extLst>
              <a:ext uri="{FF2B5EF4-FFF2-40B4-BE49-F238E27FC236}">
                <a16:creationId xmlns:a16="http://schemas.microsoft.com/office/drawing/2014/main" id="{9124F19C-3305-9907-227A-DC2C4FE12AE4}"/>
              </a:ext>
            </a:extLst>
          </p:cNvPr>
          <p:cNvGrpSpPr/>
          <p:nvPr/>
        </p:nvGrpSpPr>
        <p:grpSpPr>
          <a:xfrm>
            <a:off x="1649519" y="271289"/>
            <a:ext cx="2392422" cy="1014967"/>
            <a:chOff x="1408911" y="4181811"/>
            <a:chExt cx="2392422" cy="1014967"/>
          </a:xfrm>
        </p:grpSpPr>
        <p:sp>
          <p:nvSpPr>
            <p:cNvPr id="9" name="Rectangle 8">
              <a:extLst>
                <a:ext uri="{FF2B5EF4-FFF2-40B4-BE49-F238E27FC236}">
                  <a16:creationId xmlns:a16="http://schemas.microsoft.com/office/drawing/2014/main" id="{962E28A5-4E5D-966C-A0C3-6F02F1474954}"/>
                </a:ext>
              </a:extLst>
            </p:cNvPr>
            <p:cNvSpPr/>
            <p:nvPr/>
          </p:nvSpPr>
          <p:spPr>
            <a:xfrm>
              <a:off x="1408911" y="4181811"/>
              <a:ext cx="2392422" cy="10149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0" name="TextBox 9">
              <a:extLst>
                <a:ext uri="{FF2B5EF4-FFF2-40B4-BE49-F238E27FC236}">
                  <a16:creationId xmlns:a16="http://schemas.microsoft.com/office/drawing/2014/main" id="{B749D282-C502-23D2-DA38-8BAB5EB93FCD}"/>
                </a:ext>
              </a:extLst>
            </p:cNvPr>
            <p:cNvSpPr txBox="1"/>
            <p:nvPr/>
          </p:nvSpPr>
          <p:spPr>
            <a:xfrm>
              <a:off x="1408911" y="4181811"/>
              <a:ext cx="2392422" cy="10149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US" sz="4400" b="1" dirty="0">
                  <a:solidFill>
                    <a:schemeClr val="tx2"/>
                  </a:solidFill>
                  <a:latin typeface="+mj-lt"/>
                  <a:ea typeface="+mj-ea"/>
                  <a:cs typeface="+mj-cs"/>
                </a:rPr>
                <a:t>9.5 Data</a:t>
              </a:r>
            </a:p>
          </p:txBody>
        </p:sp>
      </p:grpSp>
      <p:sp>
        <p:nvSpPr>
          <p:cNvPr id="11" name="Rectangle 10" descr="Database outline">
            <a:extLst>
              <a:ext uri="{FF2B5EF4-FFF2-40B4-BE49-F238E27FC236}">
                <a16:creationId xmlns:a16="http://schemas.microsoft.com/office/drawing/2014/main" id="{D48400F9-B35E-ACA8-6FC7-A772FA61EB14}"/>
              </a:ext>
            </a:extLst>
          </p:cNvPr>
          <p:cNvSpPr/>
          <p:nvPr/>
        </p:nvSpPr>
        <p:spPr>
          <a:xfrm>
            <a:off x="629428" y="484432"/>
            <a:ext cx="588680" cy="58868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Tree>
    <p:extLst>
      <p:ext uri="{BB962C8B-B14F-4D97-AF65-F5344CB8AC3E}">
        <p14:creationId xmlns:p14="http://schemas.microsoft.com/office/powerpoint/2010/main" val="270741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54F9C-1ED9-F0F9-4501-AB82B9368C14}"/>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C9727EB9-39BA-D4C7-3C33-7FCAF273DB45}"/>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D312A67A-12DA-F8C4-A3C5-A77D8280AB3E}"/>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AFF4B13D-0F6D-BA76-8375-AA1DDAAAB73A}"/>
              </a:ext>
            </a:extLst>
          </p:cNvPr>
          <p:cNvSpPr>
            <a:spLocks noGrp="1"/>
          </p:cNvSpPr>
          <p:nvPr>
            <p:ph type="sldNum" sz="quarter" idx="12"/>
          </p:nvPr>
        </p:nvSpPr>
        <p:spPr/>
        <p:txBody>
          <a:bodyPr/>
          <a:lstStyle/>
          <a:p>
            <a:fld id="{73B850FF-6169-4056-8077-06FFA93A5366}" type="slidenum">
              <a:rPr lang="en-US" smtClean="0"/>
              <a:t>75</a:t>
            </a:fld>
            <a:endParaRPr lang="en-US" dirty="0"/>
          </a:p>
        </p:txBody>
      </p:sp>
      <p:sp>
        <p:nvSpPr>
          <p:cNvPr id="16" name="Google Shape;949;p60">
            <a:extLst>
              <a:ext uri="{FF2B5EF4-FFF2-40B4-BE49-F238E27FC236}">
                <a16:creationId xmlns:a16="http://schemas.microsoft.com/office/drawing/2014/main" id="{C7C44CF5-EEE6-206C-C415-205A6ABA0B3E}"/>
              </a:ext>
            </a:extLst>
          </p:cNvPr>
          <p:cNvSpPr txBox="1">
            <a:spLocks/>
          </p:cNvSpPr>
          <p:nvPr/>
        </p:nvSpPr>
        <p:spPr>
          <a:xfrm>
            <a:off x="417059" y="1536620"/>
            <a:ext cx="5678941" cy="3841291"/>
          </a:xfrm>
          <a:prstGeom prst="rect">
            <a:avLst/>
          </a:prstGeom>
        </p:spPr>
        <p:txBody>
          <a:bodyPr vert="horz" lIns="91440" tIns="45720" rIns="91440" bIns="45720" rtlCol="0">
            <a:normAutofit lnSpcReduction="10000"/>
          </a:bodyPr>
          <a:lstStyle>
            <a:defPPr>
              <a:defRPr lang="en-US"/>
            </a:defPPr>
            <a:lvl1pPr indent="0">
              <a:lnSpc>
                <a:spcPct val="110000"/>
              </a:lnSpc>
              <a:spcBef>
                <a:spcPts val="1000"/>
              </a:spcBef>
              <a:buClr>
                <a:schemeClr val="accent5"/>
              </a:buClr>
              <a:buFont typeface="Avenir Next LT Pro" panose="020B0504020202020204" pitchFamily="34" charset="0"/>
              <a:buNone/>
              <a:defRPr sz="2800" b="0">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Arial"/>
              </a:rPr>
              <a:t>Data 1 (</a:t>
            </a:r>
            <a:r>
              <a:rPr lang="en-US" dirty="0" err="1">
                <a:sym typeface="Arial"/>
              </a:rPr>
              <a:t>Tomart</a:t>
            </a:r>
            <a:r>
              <a:rPr lang="en-US" dirty="0">
                <a:sym typeface="Arial"/>
              </a:rPr>
              <a:t>)</a:t>
            </a:r>
          </a:p>
          <a:p>
            <a:pPr marL="457200" indent="-457200">
              <a:buFont typeface="Arial" panose="020B0604020202020204" pitchFamily="34" charset="0"/>
              <a:buChar char="•"/>
            </a:pPr>
            <a:r>
              <a:rPr lang="en-US" dirty="0"/>
              <a:t>A high-lane traffic light was randomly selected from the existing dataset to ensure robust model evaluation.</a:t>
            </a:r>
          </a:p>
          <a:p>
            <a:pPr marL="457200" indent="-457200">
              <a:buFont typeface="Arial" panose="020B0604020202020204" pitchFamily="34" charset="0"/>
              <a:buChar char="•"/>
            </a:pPr>
            <a:r>
              <a:rPr lang="en-US" dirty="0"/>
              <a:t>Sumo generated traffic light with 17 lane ,used for benchmarking</a:t>
            </a:r>
          </a:p>
        </p:txBody>
      </p:sp>
      <p:sp>
        <p:nvSpPr>
          <p:cNvPr id="6" name="Oval 5">
            <a:extLst>
              <a:ext uri="{FF2B5EF4-FFF2-40B4-BE49-F238E27FC236}">
                <a16:creationId xmlns:a16="http://schemas.microsoft.com/office/drawing/2014/main" id="{38EB1893-C3A3-5DC7-599F-2BBBAB79CDF3}"/>
              </a:ext>
            </a:extLst>
          </p:cNvPr>
          <p:cNvSpPr/>
          <p:nvPr/>
        </p:nvSpPr>
        <p:spPr>
          <a:xfrm>
            <a:off x="417059" y="271289"/>
            <a:ext cx="1014967" cy="1014967"/>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txBody>
          <a:bodyPr/>
          <a:lstStyle/>
          <a:p>
            <a:endParaRPr lang="en-US"/>
          </a:p>
        </p:txBody>
      </p:sp>
      <p:grpSp>
        <p:nvGrpSpPr>
          <p:cNvPr id="8" name="Group 7">
            <a:extLst>
              <a:ext uri="{FF2B5EF4-FFF2-40B4-BE49-F238E27FC236}">
                <a16:creationId xmlns:a16="http://schemas.microsoft.com/office/drawing/2014/main" id="{D213DA05-D261-65B3-CF38-6970B38236A5}"/>
              </a:ext>
            </a:extLst>
          </p:cNvPr>
          <p:cNvGrpSpPr/>
          <p:nvPr/>
        </p:nvGrpSpPr>
        <p:grpSpPr>
          <a:xfrm>
            <a:off x="1649518" y="271289"/>
            <a:ext cx="5402211" cy="1014967"/>
            <a:chOff x="1408911" y="4181811"/>
            <a:chExt cx="3540049" cy="1014967"/>
          </a:xfrm>
        </p:grpSpPr>
        <p:sp>
          <p:nvSpPr>
            <p:cNvPr id="9" name="Rectangle 8">
              <a:extLst>
                <a:ext uri="{FF2B5EF4-FFF2-40B4-BE49-F238E27FC236}">
                  <a16:creationId xmlns:a16="http://schemas.microsoft.com/office/drawing/2014/main" id="{C62B4F93-70A6-8514-BB40-A7029ADFF5E6}"/>
                </a:ext>
              </a:extLst>
            </p:cNvPr>
            <p:cNvSpPr/>
            <p:nvPr/>
          </p:nvSpPr>
          <p:spPr>
            <a:xfrm>
              <a:off x="1408911" y="4181811"/>
              <a:ext cx="2392422" cy="10149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0" name="TextBox 9">
              <a:extLst>
                <a:ext uri="{FF2B5EF4-FFF2-40B4-BE49-F238E27FC236}">
                  <a16:creationId xmlns:a16="http://schemas.microsoft.com/office/drawing/2014/main" id="{940A21D0-87CE-F3C6-891C-FE89355B4EA1}"/>
                </a:ext>
              </a:extLst>
            </p:cNvPr>
            <p:cNvSpPr txBox="1"/>
            <p:nvPr/>
          </p:nvSpPr>
          <p:spPr>
            <a:xfrm>
              <a:off x="1408911" y="4181811"/>
              <a:ext cx="3540049" cy="10149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US" sz="4400" b="1" dirty="0">
                  <a:solidFill>
                    <a:schemeClr val="tx2"/>
                  </a:solidFill>
                  <a:latin typeface="+mj-lt"/>
                  <a:ea typeface="+mj-ea"/>
                  <a:cs typeface="+mj-cs"/>
                </a:rPr>
                <a:t>9.5 Data(Cont.)</a:t>
              </a:r>
            </a:p>
          </p:txBody>
        </p:sp>
      </p:grpSp>
      <p:sp>
        <p:nvSpPr>
          <p:cNvPr id="11" name="Rectangle 10" descr="Database outline">
            <a:extLst>
              <a:ext uri="{FF2B5EF4-FFF2-40B4-BE49-F238E27FC236}">
                <a16:creationId xmlns:a16="http://schemas.microsoft.com/office/drawing/2014/main" id="{49642BB4-6949-8334-E0F6-A5BB2698F1D4}"/>
              </a:ext>
            </a:extLst>
          </p:cNvPr>
          <p:cNvSpPr/>
          <p:nvPr/>
        </p:nvSpPr>
        <p:spPr>
          <a:xfrm>
            <a:off x="629428" y="484432"/>
            <a:ext cx="588680" cy="58868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 name="Picture 4">
            <a:extLst>
              <a:ext uri="{FF2B5EF4-FFF2-40B4-BE49-F238E27FC236}">
                <a16:creationId xmlns:a16="http://schemas.microsoft.com/office/drawing/2014/main" id="{CF5C8D21-A170-6A6A-A05F-AC655ED040D1}"/>
              </a:ext>
            </a:extLst>
          </p:cNvPr>
          <p:cNvPicPr>
            <a:picLocks noChangeAspect="1"/>
          </p:cNvPicPr>
          <p:nvPr/>
        </p:nvPicPr>
        <p:blipFill>
          <a:blip r:embed="rId4"/>
          <a:stretch>
            <a:fillRect/>
          </a:stretch>
        </p:blipFill>
        <p:spPr>
          <a:xfrm>
            <a:off x="6341821" y="1547212"/>
            <a:ext cx="5210670" cy="38306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5933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E4B9F-E570-B139-027E-FDF42DB29C93}"/>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A9452B9-3076-A92E-B587-11BDC585414F}"/>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2089F570-7EFF-EE38-84DE-5D7ADC57D80F}"/>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66A5D5BC-1449-D671-A43E-4618FC5D9C6F}"/>
              </a:ext>
            </a:extLst>
          </p:cNvPr>
          <p:cNvSpPr>
            <a:spLocks noGrp="1"/>
          </p:cNvSpPr>
          <p:nvPr>
            <p:ph type="sldNum" sz="quarter" idx="12"/>
          </p:nvPr>
        </p:nvSpPr>
        <p:spPr/>
        <p:txBody>
          <a:bodyPr/>
          <a:lstStyle/>
          <a:p>
            <a:fld id="{73B850FF-6169-4056-8077-06FFA93A5366}" type="slidenum">
              <a:rPr lang="en-US" smtClean="0"/>
              <a:t>76</a:t>
            </a:fld>
            <a:endParaRPr lang="en-US" dirty="0"/>
          </a:p>
        </p:txBody>
      </p:sp>
      <p:sp>
        <p:nvSpPr>
          <p:cNvPr id="16" name="Google Shape;949;p60">
            <a:extLst>
              <a:ext uri="{FF2B5EF4-FFF2-40B4-BE49-F238E27FC236}">
                <a16:creationId xmlns:a16="http://schemas.microsoft.com/office/drawing/2014/main" id="{196681ED-5BF9-5CA1-D17F-C669A59A95CD}"/>
              </a:ext>
            </a:extLst>
          </p:cNvPr>
          <p:cNvSpPr txBox="1">
            <a:spLocks/>
          </p:cNvSpPr>
          <p:nvPr/>
        </p:nvSpPr>
        <p:spPr>
          <a:xfrm>
            <a:off x="6096000" y="1861527"/>
            <a:ext cx="5253926" cy="3300530"/>
          </a:xfrm>
          <a:prstGeom prst="rect">
            <a:avLst/>
          </a:prstGeom>
        </p:spPr>
        <p:txBody>
          <a:bodyPr vert="horz" lIns="91440" tIns="45720" rIns="91440" bIns="45720" rtlCol="0">
            <a:normAutofit lnSpcReduction="10000"/>
          </a:bodyPr>
          <a:lstStyle>
            <a:defPPr>
              <a:defRPr lang="en-US"/>
            </a:defPPr>
            <a:lvl1pPr indent="0">
              <a:lnSpc>
                <a:spcPct val="110000"/>
              </a:lnSpc>
              <a:spcBef>
                <a:spcPts val="1000"/>
              </a:spcBef>
              <a:buClr>
                <a:schemeClr val="accent5"/>
              </a:buClr>
              <a:buFont typeface="Avenir Next LT Pro" panose="020B0504020202020204" pitchFamily="34" charset="0"/>
              <a:buNone/>
              <a:defRPr sz="2800" b="0">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Arial"/>
              </a:rPr>
              <a:t>Data 2 (</a:t>
            </a:r>
            <a:r>
              <a:rPr lang="en-US" dirty="0" err="1">
                <a:sym typeface="Arial"/>
              </a:rPr>
              <a:t>Mosheer</a:t>
            </a:r>
            <a:r>
              <a:rPr lang="en-US" dirty="0">
                <a:sym typeface="Arial"/>
              </a:rPr>
              <a:t> Ismail)</a:t>
            </a:r>
          </a:p>
          <a:p>
            <a:pPr marL="457200" indent="-457200">
              <a:buFont typeface="Arial" panose="020B0604020202020204" pitchFamily="34" charset="0"/>
              <a:buChar char="•"/>
            </a:pPr>
            <a:r>
              <a:rPr lang="en-US" dirty="0"/>
              <a:t>Traffic light layouts were approximated to real-world dimensions using geographic references from the Sidi Gaber and Mosher Ismail areas.</a:t>
            </a:r>
          </a:p>
        </p:txBody>
      </p:sp>
      <p:sp>
        <p:nvSpPr>
          <p:cNvPr id="6" name="Oval 5">
            <a:extLst>
              <a:ext uri="{FF2B5EF4-FFF2-40B4-BE49-F238E27FC236}">
                <a16:creationId xmlns:a16="http://schemas.microsoft.com/office/drawing/2014/main" id="{73AA15A1-BF94-17D1-518F-9E799E7E8479}"/>
              </a:ext>
            </a:extLst>
          </p:cNvPr>
          <p:cNvSpPr/>
          <p:nvPr/>
        </p:nvSpPr>
        <p:spPr>
          <a:xfrm>
            <a:off x="417059" y="271289"/>
            <a:ext cx="1014967" cy="1014967"/>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txBody>
          <a:bodyPr/>
          <a:lstStyle/>
          <a:p>
            <a:endParaRPr lang="en-US"/>
          </a:p>
        </p:txBody>
      </p:sp>
      <p:grpSp>
        <p:nvGrpSpPr>
          <p:cNvPr id="8" name="Group 7">
            <a:extLst>
              <a:ext uri="{FF2B5EF4-FFF2-40B4-BE49-F238E27FC236}">
                <a16:creationId xmlns:a16="http://schemas.microsoft.com/office/drawing/2014/main" id="{4061258B-1F53-E153-BDEB-D49870B2D5C2}"/>
              </a:ext>
            </a:extLst>
          </p:cNvPr>
          <p:cNvGrpSpPr/>
          <p:nvPr/>
        </p:nvGrpSpPr>
        <p:grpSpPr>
          <a:xfrm>
            <a:off x="1649518" y="271289"/>
            <a:ext cx="4720285" cy="1014967"/>
            <a:chOff x="1408911" y="4181811"/>
            <a:chExt cx="2392422" cy="1014967"/>
          </a:xfrm>
        </p:grpSpPr>
        <p:sp>
          <p:nvSpPr>
            <p:cNvPr id="9" name="Rectangle 8">
              <a:extLst>
                <a:ext uri="{FF2B5EF4-FFF2-40B4-BE49-F238E27FC236}">
                  <a16:creationId xmlns:a16="http://schemas.microsoft.com/office/drawing/2014/main" id="{2E9C8B65-8B65-48C8-79C2-5ABD3B0FB9AA}"/>
                </a:ext>
              </a:extLst>
            </p:cNvPr>
            <p:cNvSpPr/>
            <p:nvPr/>
          </p:nvSpPr>
          <p:spPr>
            <a:xfrm>
              <a:off x="1408911" y="4181811"/>
              <a:ext cx="2392422" cy="10149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0" name="TextBox 9">
              <a:extLst>
                <a:ext uri="{FF2B5EF4-FFF2-40B4-BE49-F238E27FC236}">
                  <a16:creationId xmlns:a16="http://schemas.microsoft.com/office/drawing/2014/main" id="{DF217375-0249-4B3C-EC84-374F2C835654}"/>
                </a:ext>
              </a:extLst>
            </p:cNvPr>
            <p:cNvSpPr txBox="1"/>
            <p:nvPr/>
          </p:nvSpPr>
          <p:spPr>
            <a:xfrm>
              <a:off x="1408911" y="4181811"/>
              <a:ext cx="2392422" cy="10149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US" sz="4400" b="1" dirty="0">
                  <a:solidFill>
                    <a:schemeClr val="tx2"/>
                  </a:solidFill>
                  <a:latin typeface="+mj-lt"/>
                  <a:ea typeface="+mj-ea"/>
                  <a:cs typeface="+mj-cs"/>
                </a:rPr>
                <a:t>9.5 Data(Cont.)</a:t>
              </a:r>
            </a:p>
          </p:txBody>
        </p:sp>
      </p:grpSp>
      <p:sp>
        <p:nvSpPr>
          <p:cNvPr id="11" name="Rectangle 10" descr="Database outline">
            <a:extLst>
              <a:ext uri="{FF2B5EF4-FFF2-40B4-BE49-F238E27FC236}">
                <a16:creationId xmlns:a16="http://schemas.microsoft.com/office/drawing/2014/main" id="{DEF03891-742B-4CF6-2B97-6032B5B1A58A}"/>
              </a:ext>
            </a:extLst>
          </p:cNvPr>
          <p:cNvSpPr/>
          <p:nvPr/>
        </p:nvSpPr>
        <p:spPr>
          <a:xfrm>
            <a:off x="629428" y="484432"/>
            <a:ext cx="588680" cy="58868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7" name="Picture 6">
            <a:extLst>
              <a:ext uri="{FF2B5EF4-FFF2-40B4-BE49-F238E27FC236}">
                <a16:creationId xmlns:a16="http://schemas.microsoft.com/office/drawing/2014/main" id="{E76F2E3B-1875-ED39-04E6-B431B08A5428}"/>
              </a:ext>
            </a:extLst>
          </p:cNvPr>
          <p:cNvPicPr>
            <a:picLocks noChangeAspect="1"/>
          </p:cNvPicPr>
          <p:nvPr/>
        </p:nvPicPr>
        <p:blipFill>
          <a:blip r:embed="rId4"/>
          <a:srcRect l="16058" b="2163"/>
          <a:stretch/>
        </p:blipFill>
        <p:spPr>
          <a:xfrm>
            <a:off x="1059290" y="1861527"/>
            <a:ext cx="4241129" cy="33005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217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02CEB-0F69-B45B-5B87-B338996C68C7}"/>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D81DDE94-79E6-2FE6-3E0C-0BF0104ECCD5}"/>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D7D8EB6B-1DFF-CEA0-A0DF-45424C3F531D}"/>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366F8DBD-AF6B-49FD-6ADD-8F9208A23116}"/>
              </a:ext>
            </a:extLst>
          </p:cNvPr>
          <p:cNvSpPr>
            <a:spLocks noGrp="1"/>
          </p:cNvSpPr>
          <p:nvPr>
            <p:ph type="sldNum" sz="quarter" idx="12"/>
          </p:nvPr>
        </p:nvSpPr>
        <p:spPr/>
        <p:txBody>
          <a:bodyPr/>
          <a:lstStyle/>
          <a:p>
            <a:fld id="{73B850FF-6169-4056-8077-06FFA93A5366}" type="slidenum">
              <a:rPr lang="en-US" smtClean="0"/>
              <a:t>77</a:t>
            </a:fld>
            <a:endParaRPr lang="en-US" dirty="0"/>
          </a:p>
        </p:txBody>
      </p:sp>
      <p:sp>
        <p:nvSpPr>
          <p:cNvPr id="16" name="Google Shape;949;p60">
            <a:extLst>
              <a:ext uri="{FF2B5EF4-FFF2-40B4-BE49-F238E27FC236}">
                <a16:creationId xmlns:a16="http://schemas.microsoft.com/office/drawing/2014/main" id="{D4E27F1B-7680-5BC0-05CF-283C86A0901C}"/>
              </a:ext>
            </a:extLst>
          </p:cNvPr>
          <p:cNvSpPr txBox="1">
            <a:spLocks/>
          </p:cNvSpPr>
          <p:nvPr/>
        </p:nvSpPr>
        <p:spPr>
          <a:xfrm>
            <a:off x="417059" y="1536620"/>
            <a:ext cx="5678941" cy="3841291"/>
          </a:xfrm>
          <a:prstGeom prst="rect">
            <a:avLst/>
          </a:prstGeom>
        </p:spPr>
        <p:txBody>
          <a:bodyPr vert="horz" lIns="91440" tIns="45720" rIns="91440" bIns="45720" rtlCol="0">
            <a:normAutofit/>
          </a:bodyPr>
          <a:lstStyle>
            <a:defPPr>
              <a:defRPr lang="en-US"/>
            </a:defPPr>
            <a:lvl1pPr indent="0">
              <a:lnSpc>
                <a:spcPct val="110000"/>
              </a:lnSpc>
              <a:spcBef>
                <a:spcPts val="1000"/>
              </a:spcBef>
              <a:buClr>
                <a:schemeClr val="accent5"/>
              </a:buClr>
              <a:buFont typeface="Avenir Next LT Pro" panose="020B0504020202020204" pitchFamily="34" charset="0"/>
              <a:buNone/>
              <a:defRPr sz="2800" b="0">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Data 3 (San Stefano)</a:t>
            </a:r>
          </a:p>
          <a:p>
            <a:pPr marL="457200" indent="-457200">
              <a:buFont typeface="Arial" panose="020B0604020202020204" pitchFamily="34" charset="0"/>
              <a:buChar char="•"/>
            </a:pPr>
            <a:r>
              <a:rPr lang="en-US" dirty="0"/>
              <a:t>A separate real-world dataset was collected for the San Stefano area.</a:t>
            </a:r>
          </a:p>
        </p:txBody>
      </p:sp>
      <p:sp>
        <p:nvSpPr>
          <p:cNvPr id="6" name="Oval 5">
            <a:extLst>
              <a:ext uri="{FF2B5EF4-FFF2-40B4-BE49-F238E27FC236}">
                <a16:creationId xmlns:a16="http://schemas.microsoft.com/office/drawing/2014/main" id="{CD0A6D9E-D565-23D0-6864-B8EDC80E3322}"/>
              </a:ext>
            </a:extLst>
          </p:cNvPr>
          <p:cNvSpPr/>
          <p:nvPr/>
        </p:nvSpPr>
        <p:spPr>
          <a:xfrm>
            <a:off x="417059" y="271289"/>
            <a:ext cx="1014967" cy="1014967"/>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txBody>
          <a:bodyPr/>
          <a:lstStyle/>
          <a:p>
            <a:endParaRPr lang="en-US"/>
          </a:p>
        </p:txBody>
      </p:sp>
      <p:grpSp>
        <p:nvGrpSpPr>
          <p:cNvPr id="8" name="Group 7">
            <a:extLst>
              <a:ext uri="{FF2B5EF4-FFF2-40B4-BE49-F238E27FC236}">
                <a16:creationId xmlns:a16="http://schemas.microsoft.com/office/drawing/2014/main" id="{AA10B233-3D74-7F0B-68FD-11FD363C224D}"/>
              </a:ext>
            </a:extLst>
          </p:cNvPr>
          <p:cNvGrpSpPr/>
          <p:nvPr/>
        </p:nvGrpSpPr>
        <p:grpSpPr>
          <a:xfrm>
            <a:off x="1649518" y="271289"/>
            <a:ext cx="5262726" cy="1014967"/>
            <a:chOff x="1408911" y="4181811"/>
            <a:chExt cx="2392422" cy="1014967"/>
          </a:xfrm>
        </p:grpSpPr>
        <p:sp>
          <p:nvSpPr>
            <p:cNvPr id="9" name="Rectangle 8">
              <a:extLst>
                <a:ext uri="{FF2B5EF4-FFF2-40B4-BE49-F238E27FC236}">
                  <a16:creationId xmlns:a16="http://schemas.microsoft.com/office/drawing/2014/main" id="{FCC01C40-4A3E-0466-3CAF-3F0DAF43879C}"/>
                </a:ext>
              </a:extLst>
            </p:cNvPr>
            <p:cNvSpPr/>
            <p:nvPr/>
          </p:nvSpPr>
          <p:spPr>
            <a:xfrm>
              <a:off x="1408911" y="4181811"/>
              <a:ext cx="2392422" cy="10149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0" name="TextBox 9">
              <a:extLst>
                <a:ext uri="{FF2B5EF4-FFF2-40B4-BE49-F238E27FC236}">
                  <a16:creationId xmlns:a16="http://schemas.microsoft.com/office/drawing/2014/main" id="{2307A4E9-44F4-E188-00B9-EB195B28BA8C}"/>
                </a:ext>
              </a:extLst>
            </p:cNvPr>
            <p:cNvSpPr txBox="1"/>
            <p:nvPr/>
          </p:nvSpPr>
          <p:spPr>
            <a:xfrm>
              <a:off x="1408911" y="4181811"/>
              <a:ext cx="2392422" cy="10149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US" sz="4400" b="1" dirty="0">
                  <a:solidFill>
                    <a:schemeClr val="tx2"/>
                  </a:solidFill>
                  <a:latin typeface="+mj-lt"/>
                  <a:ea typeface="+mj-ea"/>
                  <a:cs typeface="+mj-cs"/>
                </a:rPr>
                <a:t>9.5 Data(Cont.)</a:t>
              </a:r>
            </a:p>
          </p:txBody>
        </p:sp>
      </p:grpSp>
      <p:sp>
        <p:nvSpPr>
          <p:cNvPr id="11" name="Rectangle 10" descr="Database outline">
            <a:extLst>
              <a:ext uri="{FF2B5EF4-FFF2-40B4-BE49-F238E27FC236}">
                <a16:creationId xmlns:a16="http://schemas.microsoft.com/office/drawing/2014/main" id="{C7DF2D84-DE4B-2BB7-0DED-D99C5F42B3BD}"/>
              </a:ext>
            </a:extLst>
          </p:cNvPr>
          <p:cNvSpPr/>
          <p:nvPr/>
        </p:nvSpPr>
        <p:spPr>
          <a:xfrm>
            <a:off x="629428" y="484432"/>
            <a:ext cx="588680" cy="58868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12" name="Picture 11">
            <a:extLst>
              <a:ext uri="{FF2B5EF4-FFF2-40B4-BE49-F238E27FC236}">
                <a16:creationId xmlns:a16="http://schemas.microsoft.com/office/drawing/2014/main" id="{A8E89E7F-DBF1-824F-2D9F-9711FFBE3513}"/>
              </a:ext>
            </a:extLst>
          </p:cNvPr>
          <p:cNvPicPr>
            <a:picLocks noChangeAspect="1"/>
          </p:cNvPicPr>
          <p:nvPr/>
        </p:nvPicPr>
        <p:blipFill>
          <a:blip r:embed="rId4"/>
          <a:stretch>
            <a:fillRect/>
          </a:stretch>
        </p:blipFill>
        <p:spPr>
          <a:xfrm>
            <a:off x="6096000" y="1480089"/>
            <a:ext cx="4951349" cy="37530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554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9FB41-EC7D-4143-E246-D645973538FA}"/>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C5DB277D-DFC0-D4A7-3A4B-39187C542116}"/>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FD73E1EA-DCFB-B4D9-840D-72B36504A3C8}"/>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7F29AD4F-BD6B-B702-4457-A0EA7AD5E908}"/>
              </a:ext>
            </a:extLst>
          </p:cNvPr>
          <p:cNvSpPr>
            <a:spLocks noGrp="1"/>
          </p:cNvSpPr>
          <p:nvPr>
            <p:ph type="sldNum" sz="quarter" idx="12"/>
          </p:nvPr>
        </p:nvSpPr>
        <p:spPr/>
        <p:txBody>
          <a:bodyPr/>
          <a:lstStyle/>
          <a:p>
            <a:fld id="{73B850FF-6169-4056-8077-06FFA93A5366}" type="slidenum">
              <a:rPr lang="en-US" smtClean="0"/>
              <a:t>78</a:t>
            </a:fld>
            <a:endParaRPr lang="en-US" dirty="0"/>
          </a:p>
        </p:txBody>
      </p:sp>
      <p:sp>
        <p:nvSpPr>
          <p:cNvPr id="16" name="Google Shape;949;p60">
            <a:extLst>
              <a:ext uri="{FF2B5EF4-FFF2-40B4-BE49-F238E27FC236}">
                <a16:creationId xmlns:a16="http://schemas.microsoft.com/office/drawing/2014/main" id="{E6C51E8B-0876-5008-F897-3BA9161B2595}"/>
              </a:ext>
            </a:extLst>
          </p:cNvPr>
          <p:cNvSpPr txBox="1">
            <a:spLocks/>
          </p:cNvSpPr>
          <p:nvPr/>
        </p:nvSpPr>
        <p:spPr>
          <a:xfrm>
            <a:off x="417058" y="1536619"/>
            <a:ext cx="11160175" cy="4290743"/>
          </a:xfrm>
          <a:prstGeom prst="rect">
            <a:avLst/>
          </a:prstGeom>
        </p:spPr>
        <p:txBody>
          <a:bodyPr vert="horz" lIns="91440" tIns="45720" rIns="91440" bIns="45720" rtlCol="0">
            <a:normAutofit/>
          </a:bodyPr>
          <a:lstStyle>
            <a:defPPr>
              <a:defRPr lang="en-US"/>
            </a:defPPr>
            <a:lvl1pPr indent="0">
              <a:lnSpc>
                <a:spcPct val="110000"/>
              </a:lnSpc>
              <a:spcBef>
                <a:spcPts val="1000"/>
              </a:spcBef>
              <a:buClr>
                <a:schemeClr val="accent5"/>
              </a:buClr>
              <a:buFont typeface="Avenir Next LT Pro" panose="020B0504020202020204" pitchFamily="34" charset="0"/>
              <a:buNone/>
              <a:defRPr sz="2800" b="0">
                <a:solidFill>
                  <a:schemeClr val="tx2"/>
                </a:solidFill>
              </a:defRPr>
            </a:lvl1pPr>
            <a:lvl2pPr marL="685800" lvl="1"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457200" indent="-457200">
              <a:buFont typeface="Arial" panose="020B0604020202020204" pitchFamily="34" charset="0"/>
              <a:buChar char="+"/>
            </a:pPr>
            <a:r>
              <a:rPr lang="en-US" dirty="0"/>
              <a:t>SUMO uses integer values to define traffic scale.</a:t>
            </a:r>
          </a:p>
          <a:p>
            <a:pPr marL="457200" indent="-457200">
              <a:buFont typeface="Arial" panose="020B0604020202020204" pitchFamily="34" charset="0"/>
              <a:buChar char="+"/>
            </a:pPr>
            <a:r>
              <a:rPr lang="en-US" dirty="0"/>
              <a:t>In this project, real-world data was used instead of default values.</a:t>
            </a:r>
          </a:p>
          <a:p>
            <a:pPr marL="457200" indent="-457200">
              <a:buFont typeface="Arial" panose="020B0604020202020204" pitchFamily="34" charset="0"/>
              <a:buChar char="+"/>
            </a:pPr>
            <a:r>
              <a:rPr lang="en-US" dirty="0"/>
              <a:t>Based on shown on next slide </a:t>
            </a:r>
            <a:r>
              <a:rPr lang="en-US" dirty="0">
                <a:hlinkClick r:id="rId2" action="ppaction://hlinksldjump"/>
              </a:rPr>
              <a:t>[22] </a:t>
            </a:r>
            <a:r>
              <a:rPr lang="en-US" dirty="0"/>
              <a:t>Alexandria congestion levels:</a:t>
            </a:r>
          </a:p>
          <a:p>
            <a:pPr marL="1143000" lvl="1" indent="-457200">
              <a:buFont typeface="Arial" panose="020B0604020202020204" pitchFamily="34" charset="0"/>
              <a:buChar char="+"/>
            </a:pPr>
            <a:r>
              <a:rPr lang="en-US" dirty="0"/>
              <a:t>Normal: ~14%</a:t>
            </a:r>
          </a:p>
          <a:p>
            <a:pPr marL="1143000" lvl="1" indent="-457200">
              <a:buFont typeface="Arial" panose="020B0604020202020204" pitchFamily="34" charset="0"/>
              <a:buChar char="+"/>
            </a:pPr>
            <a:r>
              <a:rPr lang="en-US" dirty="0"/>
              <a:t>Crowded: ~38%</a:t>
            </a:r>
          </a:p>
          <a:p>
            <a:pPr marL="457200" indent="-457200">
              <a:buFont typeface="Arial" panose="020B0604020202020204" pitchFamily="34" charset="0"/>
              <a:buChar char="+"/>
            </a:pPr>
            <a:r>
              <a:rPr lang="en-US" dirty="0"/>
              <a:t>Selected scale values:</a:t>
            </a:r>
          </a:p>
          <a:p>
            <a:pPr marL="1143000" lvl="1" indent="-457200">
              <a:buFont typeface="Arial" panose="020B0604020202020204" pitchFamily="34" charset="0"/>
              <a:buChar char="+"/>
            </a:pPr>
            <a:r>
              <a:rPr lang="en-US" dirty="0"/>
              <a:t>Normal = 1 (14% × 10)</a:t>
            </a:r>
          </a:p>
          <a:p>
            <a:pPr marL="1143000" lvl="1" indent="-457200">
              <a:buFont typeface="Arial" panose="020B0604020202020204" pitchFamily="34" charset="0"/>
              <a:buChar char="+"/>
            </a:pPr>
            <a:r>
              <a:rPr lang="en-US" dirty="0"/>
              <a:t>Crowded = 3 (38% × 10)</a:t>
            </a:r>
          </a:p>
          <a:p>
            <a:pPr marL="457200" indent="-457200">
              <a:buFont typeface="Arial" panose="020B0604020202020204" pitchFamily="34" charset="0"/>
              <a:buChar char="+"/>
            </a:pPr>
            <a:endParaRPr lang="en-US" dirty="0"/>
          </a:p>
        </p:txBody>
      </p:sp>
      <p:sp>
        <p:nvSpPr>
          <p:cNvPr id="6" name="Oval 5">
            <a:extLst>
              <a:ext uri="{FF2B5EF4-FFF2-40B4-BE49-F238E27FC236}">
                <a16:creationId xmlns:a16="http://schemas.microsoft.com/office/drawing/2014/main" id="{2721BDF4-05BD-E303-E556-E49BF8C01EA4}"/>
              </a:ext>
            </a:extLst>
          </p:cNvPr>
          <p:cNvSpPr/>
          <p:nvPr/>
        </p:nvSpPr>
        <p:spPr>
          <a:xfrm>
            <a:off x="417059" y="271289"/>
            <a:ext cx="1014967" cy="1014967"/>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txBody>
          <a:bodyPr/>
          <a:lstStyle/>
          <a:p>
            <a:endParaRPr lang="en-US"/>
          </a:p>
        </p:txBody>
      </p:sp>
      <p:grpSp>
        <p:nvGrpSpPr>
          <p:cNvPr id="8" name="Group 7">
            <a:extLst>
              <a:ext uri="{FF2B5EF4-FFF2-40B4-BE49-F238E27FC236}">
                <a16:creationId xmlns:a16="http://schemas.microsoft.com/office/drawing/2014/main" id="{297D992F-B217-B7CC-6253-8C2752019528}"/>
              </a:ext>
            </a:extLst>
          </p:cNvPr>
          <p:cNvGrpSpPr/>
          <p:nvPr/>
        </p:nvGrpSpPr>
        <p:grpSpPr>
          <a:xfrm>
            <a:off x="1649518" y="271289"/>
            <a:ext cx="5479703" cy="1014967"/>
            <a:chOff x="1408911" y="4181811"/>
            <a:chExt cx="3590829" cy="1014967"/>
          </a:xfrm>
        </p:grpSpPr>
        <p:sp>
          <p:nvSpPr>
            <p:cNvPr id="9" name="Rectangle 8">
              <a:extLst>
                <a:ext uri="{FF2B5EF4-FFF2-40B4-BE49-F238E27FC236}">
                  <a16:creationId xmlns:a16="http://schemas.microsoft.com/office/drawing/2014/main" id="{F32B0F0E-BF16-6912-20B2-FA206F5825EF}"/>
                </a:ext>
              </a:extLst>
            </p:cNvPr>
            <p:cNvSpPr/>
            <p:nvPr/>
          </p:nvSpPr>
          <p:spPr>
            <a:xfrm>
              <a:off x="1408911" y="4181811"/>
              <a:ext cx="2392422" cy="10149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0" name="TextBox 9">
              <a:extLst>
                <a:ext uri="{FF2B5EF4-FFF2-40B4-BE49-F238E27FC236}">
                  <a16:creationId xmlns:a16="http://schemas.microsoft.com/office/drawing/2014/main" id="{E49C1D2C-DCD0-D94C-4281-14912CCFAAE6}"/>
                </a:ext>
              </a:extLst>
            </p:cNvPr>
            <p:cNvSpPr txBox="1"/>
            <p:nvPr/>
          </p:nvSpPr>
          <p:spPr>
            <a:xfrm>
              <a:off x="1408911" y="4181811"/>
              <a:ext cx="3590829" cy="10149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US" sz="4400" b="1" dirty="0">
                  <a:solidFill>
                    <a:schemeClr val="tx2"/>
                  </a:solidFill>
                  <a:latin typeface="+mj-lt"/>
                  <a:ea typeface="+mj-ea"/>
                  <a:cs typeface="+mj-cs"/>
                </a:rPr>
                <a:t>9.6 Scale</a:t>
              </a:r>
            </a:p>
          </p:txBody>
        </p:sp>
      </p:grpSp>
      <p:sp>
        <p:nvSpPr>
          <p:cNvPr id="11" name="Rectangle 10" descr="Database outline">
            <a:extLst>
              <a:ext uri="{FF2B5EF4-FFF2-40B4-BE49-F238E27FC236}">
                <a16:creationId xmlns:a16="http://schemas.microsoft.com/office/drawing/2014/main" id="{DBDC50BC-94C2-91E1-575E-6767567D42EB}"/>
              </a:ext>
            </a:extLst>
          </p:cNvPr>
          <p:cNvSpPr/>
          <p:nvPr/>
        </p:nvSpPr>
        <p:spPr>
          <a:xfrm>
            <a:off x="629428" y="484432"/>
            <a:ext cx="588680" cy="588680"/>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Tree>
    <p:extLst>
      <p:ext uri="{BB962C8B-B14F-4D97-AF65-F5344CB8AC3E}">
        <p14:creationId xmlns:p14="http://schemas.microsoft.com/office/powerpoint/2010/main" val="55776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E7391-2153-9D56-2F41-DE06B7CD1E27}"/>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9A340799-F73F-8122-84D2-3892057DF2EF}"/>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8AFAC808-948F-6E96-AFFB-F2DFF218EA31}"/>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8D731E9D-2E5B-C59B-259C-958396C78A02}"/>
              </a:ext>
            </a:extLst>
          </p:cNvPr>
          <p:cNvSpPr>
            <a:spLocks noGrp="1"/>
          </p:cNvSpPr>
          <p:nvPr>
            <p:ph type="sldNum" sz="quarter" idx="12"/>
          </p:nvPr>
        </p:nvSpPr>
        <p:spPr/>
        <p:txBody>
          <a:bodyPr/>
          <a:lstStyle/>
          <a:p>
            <a:fld id="{73B850FF-6169-4056-8077-06FFA93A5366}" type="slidenum">
              <a:rPr lang="en-US" smtClean="0"/>
              <a:t>79</a:t>
            </a:fld>
            <a:endParaRPr lang="en-US" dirty="0"/>
          </a:p>
        </p:txBody>
      </p:sp>
      <p:sp>
        <p:nvSpPr>
          <p:cNvPr id="6" name="Oval 5">
            <a:extLst>
              <a:ext uri="{FF2B5EF4-FFF2-40B4-BE49-F238E27FC236}">
                <a16:creationId xmlns:a16="http://schemas.microsoft.com/office/drawing/2014/main" id="{1506CE96-2A2E-7F8C-4D91-D7D130460DB5}"/>
              </a:ext>
            </a:extLst>
          </p:cNvPr>
          <p:cNvSpPr/>
          <p:nvPr/>
        </p:nvSpPr>
        <p:spPr>
          <a:xfrm>
            <a:off x="417059" y="271289"/>
            <a:ext cx="1014967" cy="1014967"/>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txBody>
          <a:bodyPr/>
          <a:lstStyle/>
          <a:p>
            <a:endParaRPr lang="en-US"/>
          </a:p>
        </p:txBody>
      </p:sp>
      <p:grpSp>
        <p:nvGrpSpPr>
          <p:cNvPr id="8" name="Group 7">
            <a:extLst>
              <a:ext uri="{FF2B5EF4-FFF2-40B4-BE49-F238E27FC236}">
                <a16:creationId xmlns:a16="http://schemas.microsoft.com/office/drawing/2014/main" id="{F4E7C2C5-11DB-EA95-32F0-3C64DDCC2547}"/>
              </a:ext>
            </a:extLst>
          </p:cNvPr>
          <p:cNvGrpSpPr/>
          <p:nvPr/>
        </p:nvGrpSpPr>
        <p:grpSpPr>
          <a:xfrm>
            <a:off x="1649518" y="271289"/>
            <a:ext cx="5479703" cy="1014967"/>
            <a:chOff x="1408911" y="4181811"/>
            <a:chExt cx="3590829" cy="1014967"/>
          </a:xfrm>
        </p:grpSpPr>
        <p:sp>
          <p:nvSpPr>
            <p:cNvPr id="9" name="Rectangle 8">
              <a:extLst>
                <a:ext uri="{FF2B5EF4-FFF2-40B4-BE49-F238E27FC236}">
                  <a16:creationId xmlns:a16="http://schemas.microsoft.com/office/drawing/2014/main" id="{5BBBB2E6-4084-1C6D-F5C5-99715DCD2937}"/>
                </a:ext>
              </a:extLst>
            </p:cNvPr>
            <p:cNvSpPr/>
            <p:nvPr/>
          </p:nvSpPr>
          <p:spPr>
            <a:xfrm>
              <a:off x="1408911" y="4181811"/>
              <a:ext cx="2392422" cy="10149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0" name="TextBox 9">
              <a:extLst>
                <a:ext uri="{FF2B5EF4-FFF2-40B4-BE49-F238E27FC236}">
                  <a16:creationId xmlns:a16="http://schemas.microsoft.com/office/drawing/2014/main" id="{20F348A3-4385-0645-08C1-DDDA59B93B70}"/>
                </a:ext>
              </a:extLst>
            </p:cNvPr>
            <p:cNvSpPr txBox="1"/>
            <p:nvPr/>
          </p:nvSpPr>
          <p:spPr>
            <a:xfrm>
              <a:off x="1408911" y="4181811"/>
              <a:ext cx="3590829" cy="10149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US" sz="4400" b="1" dirty="0">
                  <a:solidFill>
                    <a:schemeClr val="tx2"/>
                  </a:solidFill>
                  <a:latin typeface="+mj-lt"/>
                  <a:ea typeface="+mj-ea"/>
                  <a:cs typeface="+mj-cs"/>
                </a:rPr>
                <a:t>9.6 Scale(Cont.)</a:t>
              </a:r>
            </a:p>
          </p:txBody>
        </p:sp>
      </p:grpSp>
      <p:sp>
        <p:nvSpPr>
          <p:cNvPr id="11" name="Rectangle 10" descr="Database outline">
            <a:extLst>
              <a:ext uri="{FF2B5EF4-FFF2-40B4-BE49-F238E27FC236}">
                <a16:creationId xmlns:a16="http://schemas.microsoft.com/office/drawing/2014/main" id="{B27A403B-ECAB-32AE-2859-E1444612C626}"/>
              </a:ext>
            </a:extLst>
          </p:cNvPr>
          <p:cNvSpPr/>
          <p:nvPr/>
        </p:nvSpPr>
        <p:spPr>
          <a:xfrm>
            <a:off x="629428" y="484432"/>
            <a:ext cx="588680" cy="58868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 name="Picture 4">
            <a:extLst>
              <a:ext uri="{FF2B5EF4-FFF2-40B4-BE49-F238E27FC236}">
                <a16:creationId xmlns:a16="http://schemas.microsoft.com/office/drawing/2014/main" id="{6E001788-9624-228A-F533-AFCFCCE0B3E1}"/>
              </a:ext>
            </a:extLst>
          </p:cNvPr>
          <p:cNvPicPr>
            <a:picLocks noChangeAspect="1"/>
          </p:cNvPicPr>
          <p:nvPr/>
        </p:nvPicPr>
        <p:blipFill>
          <a:blip r:embed="rId4"/>
          <a:stretch>
            <a:fillRect/>
          </a:stretch>
        </p:blipFill>
        <p:spPr>
          <a:xfrm>
            <a:off x="1432026" y="1394848"/>
            <a:ext cx="9017308" cy="4569790"/>
          </a:xfrm>
          <a:prstGeom prst="rect">
            <a:avLst/>
          </a:prstGeom>
        </p:spPr>
      </p:pic>
    </p:spTree>
    <p:extLst>
      <p:ext uri="{BB962C8B-B14F-4D97-AF65-F5344CB8AC3E}">
        <p14:creationId xmlns:p14="http://schemas.microsoft.com/office/powerpoint/2010/main" val="398446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FADEB-967D-6568-DFD6-BF004310BA92}"/>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41FCA202-0B49-B35E-AB05-FE260F3ED2ED}"/>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AC44497B-53E9-FE36-315B-1D79DD1600EB}"/>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FAD57864-C2CB-75B0-B51C-C18EBE0D45E1}"/>
              </a:ext>
            </a:extLst>
          </p:cNvPr>
          <p:cNvSpPr>
            <a:spLocks noGrp="1"/>
          </p:cNvSpPr>
          <p:nvPr>
            <p:ph type="sldNum" sz="quarter" idx="12"/>
          </p:nvPr>
        </p:nvSpPr>
        <p:spPr/>
        <p:txBody>
          <a:bodyPr/>
          <a:lstStyle/>
          <a:p>
            <a:fld id="{73B850FF-6169-4056-8077-06FFA93A5366}" type="slidenum">
              <a:rPr lang="en-US" smtClean="0"/>
              <a:t>8</a:t>
            </a:fld>
            <a:endParaRPr lang="en-US" dirty="0"/>
          </a:p>
        </p:txBody>
      </p:sp>
      <p:cxnSp>
        <p:nvCxnSpPr>
          <p:cNvPr id="7" name="Google Shape;119;p3">
            <a:extLst>
              <a:ext uri="{FF2B5EF4-FFF2-40B4-BE49-F238E27FC236}">
                <a16:creationId xmlns:a16="http://schemas.microsoft.com/office/drawing/2014/main" id="{EE18D28E-F129-0450-56F9-881E0768E6AB}"/>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5" name="Google Shape;149;p6">
            <a:extLst>
              <a:ext uri="{FF2B5EF4-FFF2-40B4-BE49-F238E27FC236}">
                <a16:creationId xmlns:a16="http://schemas.microsoft.com/office/drawing/2014/main" id="{504C8B69-9B47-C3C5-53D0-2E0E9BBC85F5}"/>
              </a:ext>
            </a:extLst>
          </p:cNvPr>
          <p:cNvSpPr txBox="1"/>
          <p:nvPr/>
        </p:nvSpPr>
        <p:spPr>
          <a:xfrm>
            <a:off x="417000" y="254966"/>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1. Background of the problem </a:t>
            </a:r>
          </a:p>
        </p:txBody>
      </p:sp>
      <p:cxnSp>
        <p:nvCxnSpPr>
          <p:cNvPr id="9" name="Google Shape;150;p6">
            <a:extLst>
              <a:ext uri="{FF2B5EF4-FFF2-40B4-BE49-F238E27FC236}">
                <a16:creationId xmlns:a16="http://schemas.microsoft.com/office/drawing/2014/main" id="{F23268A5-88DF-06C2-4CC2-FD17C762EB34}"/>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graphicFrame>
        <p:nvGraphicFramePr>
          <p:cNvPr id="13" name="Google Shape;151;p6">
            <a:extLst>
              <a:ext uri="{FF2B5EF4-FFF2-40B4-BE49-F238E27FC236}">
                <a16:creationId xmlns:a16="http://schemas.microsoft.com/office/drawing/2014/main" id="{104222D3-E1A1-9B6A-9E9C-55BE36BFF5F1}"/>
              </a:ext>
            </a:extLst>
          </p:cNvPr>
          <p:cNvGraphicFramePr/>
          <p:nvPr/>
        </p:nvGraphicFramePr>
        <p:xfrm>
          <a:off x="426450" y="1642258"/>
          <a:ext cx="11358000" cy="455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105D15FA-2E7C-75F1-8AD4-043EF4A0DB92}"/>
              </a:ext>
            </a:extLst>
          </p:cNvPr>
          <p:cNvSpPr/>
          <p:nvPr/>
        </p:nvSpPr>
        <p:spPr>
          <a:xfrm>
            <a:off x="1223075" y="1844298"/>
            <a:ext cx="4716650" cy="3714056"/>
          </a:xfrm>
          <a:prstGeom prst="rect">
            <a:avLst/>
          </a:prstGeom>
          <a:gradFill>
            <a:gsLst>
              <a:gs pos="0">
                <a:schemeClr val="accent1">
                  <a:lumMod val="110000"/>
                  <a:satMod val="105000"/>
                  <a:tint val="67000"/>
                  <a:alpha val="3000"/>
                </a:schemeClr>
              </a:gs>
              <a:gs pos="100000">
                <a:schemeClr val="accent1">
                  <a:lumMod val="105000"/>
                  <a:satMod val="109000"/>
                  <a:tint val="81000"/>
                  <a:alpha val="9000"/>
                </a:schemeClr>
              </a:gs>
            </a:gsLs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2572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AAF8B-0C9A-3C22-2013-4A0E1A442354}"/>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B9ECFD3-2F33-101B-2617-6C44B1BED350}"/>
              </a:ext>
            </a:extLst>
          </p:cNvPr>
          <p:cNvSpPr>
            <a:spLocks noGrp="1"/>
          </p:cNvSpPr>
          <p:nvPr>
            <p:ph type="dt" sz="half" idx="10"/>
          </p:nvPr>
        </p:nvSpPr>
        <p:spPr/>
        <p:txBody>
          <a:bodyPr/>
          <a:lstStyle/>
          <a:p>
            <a:fld id="{696027F3-E20D-431B-BB47-EEEA77CF167E}" type="datetime2">
              <a:rPr lang="en-US" smtClean="0"/>
              <a:t>Friday, June 13, 2025</a:t>
            </a:fld>
            <a:endParaRPr lang="en-US"/>
          </a:p>
        </p:txBody>
      </p:sp>
      <p:sp>
        <p:nvSpPr>
          <p:cNvPr id="3" name="Slide Number Placeholder 2">
            <a:extLst>
              <a:ext uri="{FF2B5EF4-FFF2-40B4-BE49-F238E27FC236}">
                <a16:creationId xmlns:a16="http://schemas.microsoft.com/office/drawing/2014/main" id="{96B5AA53-4EE1-A471-D6A2-72AAF1CE79C6}"/>
              </a:ext>
            </a:extLst>
          </p:cNvPr>
          <p:cNvSpPr>
            <a:spLocks noGrp="1"/>
          </p:cNvSpPr>
          <p:nvPr>
            <p:ph type="sldNum" sz="quarter" idx="12"/>
          </p:nvPr>
        </p:nvSpPr>
        <p:spPr/>
        <p:txBody>
          <a:bodyPr/>
          <a:lstStyle/>
          <a:p>
            <a:fld id="{73B850FF-6169-4056-8077-06FFA93A5366}" type="slidenum">
              <a:rPr lang="en-US" smtClean="0"/>
              <a:t>80</a:t>
            </a:fld>
            <a:endParaRPr lang="en-US"/>
          </a:p>
        </p:txBody>
      </p:sp>
      <p:sp>
        <p:nvSpPr>
          <p:cNvPr id="4" name="Google Shape;107;p2">
            <a:extLst>
              <a:ext uri="{FF2B5EF4-FFF2-40B4-BE49-F238E27FC236}">
                <a16:creationId xmlns:a16="http://schemas.microsoft.com/office/drawing/2014/main" id="{E5DCDBD1-6120-B79B-E798-B4E3E572F47C}"/>
              </a:ext>
            </a:extLst>
          </p:cNvPr>
          <p:cNvSpPr txBox="1"/>
          <p:nvPr/>
        </p:nvSpPr>
        <p:spPr>
          <a:xfrm>
            <a:off x="185270" y="273699"/>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Objectives</a:t>
            </a:r>
            <a:endParaRPr b="1" dirty="0">
              <a:sym typeface="Arial"/>
            </a:endParaRPr>
          </a:p>
        </p:txBody>
      </p:sp>
      <p:cxnSp>
        <p:nvCxnSpPr>
          <p:cNvPr id="5" name="Google Shape;108;p2">
            <a:extLst>
              <a:ext uri="{FF2B5EF4-FFF2-40B4-BE49-F238E27FC236}">
                <a16:creationId xmlns:a16="http://schemas.microsoft.com/office/drawing/2014/main" id="{F2E889EC-46B8-4F01-B17E-5163966ECD47}"/>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6" name="Google Shape;109;p2">
            <a:extLst>
              <a:ext uri="{FF2B5EF4-FFF2-40B4-BE49-F238E27FC236}">
                <a16:creationId xmlns:a16="http://schemas.microsoft.com/office/drawing/2014/main" id="{43860C81-1595-E287-9B1F-9777BD433B7B}"/>
              </a:ext>
            </a:extLst>
          </p:cNvPr>
          <p:cNvSpPr txBox="1"/>
          <p:nvPr/>
        </p:nvSpPr>
        <p:spPr>
          <a:xfrm>
            <a:off x="415471" y="1546349"/>
            <a:ext cx="11358000" cy="4555200"/>
          </a:xfrm>
          <a:prstGeom prst="rect">
            <a:avLst/>
          </a:prstGeom>
          <a:noFill/>
          <a:ln>
            <a:noFill/>
          </a:ln>
        </p:spPr>
        <p:txBody>
          <a:bodyPr spcFirstLastPara="1" wrap="square" lIns="117825" tIns="117825" rIns="117825" bIns="117825" anchor="t" anchorCtr="0">
            <a:normAutofit lnSpcReduction="10000"/>
          </a:bodyPr>
          <a:lstStyle/>
          <a:p>
            <a:pPr marL="76200" marR="0" lvl="0" algn="l" rtl="0">
              <a:lnSpc>
                <a:spcPct val="115000"/>
              </a:lnSpc>
              <a:spcBef>
                <a:spcPts val="0"/>
              </a:spcBef>
              <a:spcAft>
                <a:spcPts val="0"/>
              </a:spcAft>
              <a:buClr>
                <a:schemeClr val="dk1"/>
              </a:buClr>
              <a:buSzPts val="3400"/>
            </a:pPr>
            <a:r>
              <a:rPr lang="en-US" sz="2800" dirty="0">
                <a:solidFill>
                  <a:schemeClr val="tx2"/>
                </a:solidFill>
              </a:rPr>
              <a:t>1- Quick overview of the problem.</a:t>
            </a:r>
          </a:p>
          <a:p>
            <a:pPr marL="76200">
              <a:lnSpc>
                <a:spcPct val="125000"/>
              </a:lnSpc>
              <a:buClr>
                <a:schemeClr val="dk1"/>
              </a:buClr>
              <a:buSzPts val="3400"/>
            </a:pPr>
            <a:r>
              <a:rPr lang="en-US" sz="2800" dirty="0">
                <a:solidFill>
                  <a:schemeClr val="tx2"/>
                </a:solidFill>
              </a:rPr>
              <a:t>2- Explore Scientific Background.</a:t>
            </a:r>
          </a:p>
          <a:p>
            <a:pPr marL="76200" marR="0" lvl="0" algn="l" rtl="0">
              <a:lnSpc>
                <a:spcPct val="115000"/>
              </a:lnSpc>
              <a:spcBef>
                <a:spcPts val="0"/>
              </a:spcBef>
              <a:spcAft>
                <a:spcPts val="0"/>
              </a:spcAft>
              <a:buClr>
                <a:schemeClr val="dk1"/>
              </a:buClr>
              <a:buSzPts val="3400"/>
            </a:pPr>
            <a:r>
              <a:rPr lang="en-US" sz="2800" dirty="0">
                <a:solidFill>
                  <a:schemeClr val="tx2"/>
                </a:solidFill>
              </a:rPr>
              <a:t>3- Comparison of related papers and systems.</a:t>
            </a:r>
          </a:p>
          <a:p>
            <a:pPr marL="76200" marR="0" lvl="0" algn="l" rtl="0">
              <a:lnSpc>
                <a:spcPct val="115000"/>
              </a:lnSpc>
              <a:spcBef>
                <a:spcPts val="0"/>
              </a:spcBef>
              <a:spcAft>
                <a:spcPts val="0"/>
              </a:spcAft>
              <a:buClr>
                <a:schemeClr val="dk1"/>
              </a:buClr>
              <a:buSzPts val="3400"/>
            </a:pPr>
            <a:r>
              <a:rPr lang="en-US" sz="2800" dirty="0">
                <a:solidFill>
                  <a:schemeClr val="tx2"/>
                </a:solidFill>
              </a:rPr>
              <a:t>4- Overview of the need to extend current solutions.</a:t>
            </a:r>
          </a:p>
          <a:p>
            <a:pPr marL="76200">
              <a:lnSpc>
                <a:spcPct val="115000"/>
              </a:lnSpc>
              <a:buClr>
                <a:schemeClr val="dk1"/>
              </a:buClr>
              <a:buSzPts val="3400"/>
            </a:pPr>
            <a:r>
              <a:rPr lang="en-US" sz="2800" dirty="0">
                <a:solidFill>
                  <a:schemeClr val="tx2"/>
                </a:solidFill>
              </a:rPr>
              <a:t>5- Overview of tools and system design.</a:t>
            </a:r>
            <a:br>
              <a:rPr lang="en-US" sz="2800" dirty="0">
                <a:solidFill>
                  <a:schemeClr val="tx2"/>
                </a:solidFill>
              </a:rPr>
            </a:br>
            <a:r>
              <a:rPr lang="en-US" sz="2800" dirty="0">
                <a:solidFill>
                  <a:schemeClr val="tx2"/>
                </a:solidFill>
              </a:rPr>
              <a:t>6- Overview of development and implementation.</a:t>
            </a:r>
            <a:br>
              <a:rPr lang="en-US" sz="2800" dirty="0">
                <a:solidFill>
                  <a:schemeClr val="tx2"/>
                </a:solidFill>
              </a:rPr>
            </a:br>
            <a:r>
              <a:rPr lang="en-US" sz="2800" dirty="0">
                <a:ln w="0"/>
                <a:solidFill>
                  <a:schemeClr val="accent1"/>
                </a:solidFill>
                <a:effectLst>
                  <a:outerShdw blurRad="38100" dist="25400" dir="5400000" algn="ctr" rotWithShape="0">
                    <a:srgbClr val="6E747A">
                      <a:alpha val="43000"/>
                    </a:srgbClr>
                  </a:outerShdw>
                </a:effectLst>
              </a:rPr>
              <a:t>7- Experimental design and results</a:t>
            </a:r>
            <a:r>
              <a:rPr lang="en-US" sz="2800" dirty="0">
                <a:solidFill>
                  <a:schemeClr val="tx2"/>
                </a:solidFill>
              </a:rPr>
              <a:t>.</a:t>
            </a:r>
            <a:br>
              <a:rPr lang="en-US" sz="2800" dirty="0">
                <a:solidFill>
                  <a:schemeClr val="tx2"/>
                </a:solidFill>
              </a:rPr>
            </a:br>
            <a:r>
              <a:rPr lang="en-US" sz="2800" dirty="0">
                <a:solidFill>
                  <a:schemeClr val="tx2"/>
                </a:solidFill>
              </a:rPr>
              <a:t>8- Demonstration of the implemented prototype.</a:t>
            </a:r>
            <a:br>
              <a:rPr lang="en-US" sz="2800" dirty="0">
                <a:solidFill>
                  <a:schemeClr val="tx2"/>
                </a:solidFill>
              </a:rPr>
            </a:br>
            <a:r>
              <a:rPr lang="en-US" sz="2800" dirty="0">
                <a:solidFill>
                  <a:schemeClr val="tx2"/>
                </a:solidFill>
              </a:rPr>
              <a:t>9- </a:t>
            </a:r>
            <a:r>
              <a:rPr lang="en-US" sz="2800" dirty="0">
                <a:solidFill>
                  <a:schemeClr val="tx2"/>
                </a:solidFill>
                <a:sym typeface="Arial"/>
              </a:rPr>
              <a:t>Conclusion and future directions</a:t>
            </a:r>
            <a:r>
              <a:rPr lang="en-US" sz="2800" dirty="0">
                <a:solidFill>
                  <a:schemeClr val="tx2"/>
                </a:solidFill>
              </a:rPr>
              <a:t>.</a:t>
            </a:r>
            <a:endParaRPr lang="en-US" sz="2800" dirty="0">
              <a:solidFill>
                <a:schemeClr val="tx2"/>
              </a:solidFill>
              <a:sym typeface="Arial"/>
            </a:endParaRPr>
          </a:p>
        </p:txBody>
      </p:sp>
      <p:sp>
        <p:nvSpPr>
          <p:cNvPr id="7" name="Footer Placeholder 6">
            <a:extLst>
              <a:ext uri="{FF2B5EF4-FFF2-40B4-BE49-F238E27FC236}">
                <a16:creationId xmlns:a16="http://schemas.microsoft.com/office/drawing/2014/main" id="{7C506462-0A47-200C-563C-0899A8B5241A}"/>
              </a:ext>
            </a:extLst>
          </p:cNvPr>
          <p:cNvSpPr>
            <a:spLocks noGrp="1"/>
          </p:cNvSpPr>
          <p:nvPr>
            <p:ph type="ftr" sz="quarter" idx="11"/>
          </p:nvPr>
        </p:nvSpPr>
        <p:spPr/>
        <p:txBody>
          <a:bodyPr/>
          <a:lstStyle/>
          <a:p>
            <a:r>
              <a:rPr lang="en-US"/>
              <a:t>Traffic MANAGER</a:t>
            </a:r>
          </a:p>
        </p:txBody>
      </p:sp>
    </p:spTree>
    <p:extLst>
      <p:ext uri="{BB962C8B-B14F-4D97-AF65-F5344CB8AC3E}">
        <p14:creationId xmlns:p14="http://schemas.microsoft.com/office/powerpoint/2010/main" val="38532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60538-39F9-4B17-36DC-8A64BFC16EE2}"/>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3B7C29E-8B0D-9B9E-23BB-0BDB4DEB381D}"/>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2FBFA28C-F327-4233-88E9-87E8C67DF6C5}"/>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F1F76549-89CD-A408-5FE3-8C3516760FDB}"/>
              </a:ext>
            </a:extLst>
          </p:cNvPr>
          <p:cNvSpPr>
            <a:spLocks noGrp="1"/>
          </p:cNvSpPr>
          <p:nvPr>
            <p:ph type="sldNum" sz="quarter" idx="12"/>
          </p:nvPr>
        </p:nvSpPr>
        <p:spPr/>
        <p:txBody>
          <a:bodyPr/>
          <a:lstStyle/>
          <a:p>
            <a:fld id="{73B850FF-6169-4056-8077-06FFA93A5366}" type="slidenum">
              <a:rPr lang="en-US" smtClean="0"/>
              <a:t>81</a:t>
            </a:fld>
            <a:endParaRPr lang="en-US" dirty="0"/>
          </a:p>
        </p:txBody>
      </p:sp>
      <p:sp>
        <p:nvSpPr>
          <p:cNvPr id="6" name="Google Shape;118;p3">
            <a:extLst>
              <a:ext uri="{FF2B5EF4-FFF2-40B4-BE49-F238E27FC236}">
                <a16:creationId xmlns:a16="http://schemas.microsoft.com/office/drawing/2014/main" id="{5BC2A743-F339-1DE2-1398-EC46153C38F3}"/>
              </a:ext>
            </a:extLst>
          </p:cNvPr>
          <p:cNvSpPr txBox="1"/>
          <p:nvPr/>
        </p:nvSpPr>
        <p:spPr>
          <a:xfrm>
            <a:off x="270216" y="323252"/>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Agenda</a:t>
            </a:r>
            <a:endParaRPr b="1" dirty="0">
              <a:sym typeface="Arial"/>
            </a:endParaRPr>
          </a:p>
        </p:txBody>
      </p:sp>
      <p:cxnSp>
        <p:nvCxnSpPr>
          <p:cNvPr id="7" name="Google Shape;119;p3">
            <a:extLst>
              <a:ext uri="{FF2B5EF4-FFF2-40B4-BE49-F238E27FC236}">
                <a16:creationId xmlns:a16="http://schemas.microsoft.com/office/drawing/2014/main" id="{D1711B96-51B1-B534-EA9F-F5A8142F0EB4}"/>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9" name="Google Shape;120;p3">
            <a:extLst>
              <a:ext uri="{FF2B5EF4-FFF2-40B4-BE49-F238E27FC236}">
                <a16:creationId xmlns:a16="http://schemas.microsoft.com/office/drawing/2014/main" id="{19546AA0-8E45-52EE-FC1B-E9584BD66191}"/>
              </a:ext>
            </a:extLst>
          </p:cNvPr>
          <p:cNvSpPr txBox="1"/>
          <p:nvPr/>
        </p:nvSpPr>
        <p:spPr>
          <a:xfrm>
            <a:off x="415471" y="1536621"/>
            <a:ext cx="11358000" cy="4555200"/>
          </a:xfrm>
          <a:prstGeom prst="rect">
            <a:avLst/>
          </a:prstGeom>
          <a:noFill/>
          <a:ln>
            <a:noFill/>
          </a:ln>
        </p:spPr>
        <p:txBody>
          <a:bodyPr spcFirstLastPara="1" wrap="square" lIns="117825" tIns="117825" rIns="117825" bIns="117825" anchor="t" anchorCtr="0">
            <a:normAutofit fontScale="62500" lnSpcReduction="20000"/>
          </a:bodyPr>
          <a:lstStyle>
            <a:defPPr>
              <a:defRPr lang="en-US"/>
            </a:defPPr>
            <a:lvl1pPr marL="76200" marR="0" lvl="0">
              <a:lnSpc>
                <a:spcPct val="115000"/>
              </a:lnSpc>
              <a:spcBef>
                <a:spcPts val="0"/>
              </a:spcBef>
              <a:spcAft>
                <a:spcPts val="0"/>
              </a:spcAft>
              <a:buClr>
                <a:schemeClr val="dk1"/>
              </a:buClr>
              <a:buSzPts val="3400"/>
              <a:defRPr sz="2800">
                <a:solidFill>
                  <a:schemeClr val="tx2"/>
                </a:solidFill>
              </a:defRPr>
            </a:lvl1pPr>
          </a:lstStyle>
          <a:p>
            <a:pPr marL="590550" indent="-514350">
              <a:buClr>
                <a:srgbClr val="3333CC"/>
              </a:buClr>
              <a:buSzPct val="100000"/>
              <a:buFont typeface="+mj-lt"/>
              <a:buAutoNum type="arabicPeriod"/>
            </a:pPr>
            <a:r>
              <a:rPr lang="en-US" dirty="0">
                <a:sym typeface="Arial"/>
              </a:rPr>
              <a:t>Background of the problem </a:t>
            </a:r>
          </a:p>
          <a:p>
            <a:pPr marL="590550" indent="-514350">
              <a:buClr>
                <a:srgbClr val="3333CC"/>
              </a:buClr>
              <a:buSzPct val="100000"/>
              <a:buFont typeface="+mj-lt"/>
              <a:buAutoNum type="arabicPeriod"/>
            </a:pPr>
            <a:r>
              <a:rPr lang="en-US" sz="2900" dirty="0">
                <a:sym typeface="Arial"/>
              </a:rPr>
              <a:t>Scientific Background</a:t>
            </a:r>
            <a:endParaRPr sz="2900" dirty="0">
              <a:sym typeface="Arial"/>
            </a:endParaRPr>
          </a:p>
          <a:p>
            <a:pPr marL="590550" indent="-514350">
              <a:buClr>
                <a:srgbClr val="3333CC"/>
              </a:buClr>
              <a:buSzPct val="100000"/>
              <a:buFont typeface="+mj-lt"/>
              <a:buAutoNum type="arabicPeriod"/>
            </a:pPr>
            <a:r>
              <a:rPr lang="en-US" dirty="0">
                <a:sym typeface="Arial"/>
              </a:rPr>
              <a:t>Comparison between related papers</a:t>
            </a:r>
            <a:endParaRPr dirty="0"/>
          </a:p>
          <a:p>
            <a:pPr marL="590550" indent="-514350">
              <a:buClr>
                <a:srgbClr val="3333CC"/>
              </a:buClr>
              <a:buSzPct val="100000"/>
              <a:buFont typeface="+mj-lt"/>
              <a:buAutoNum type="arabicPeriod"/>
            </a:pPr>
            <a:r>
              <a:rPr lang="en-US" dirty="0">
                <a:sym typeface="Arial"/>
              </a:rPr>
              <a:t>Comparison between similar systems </a:t>
            </a:r>
            <a:endParaRPr dirty="0">
              <a:sym typeface="Arial"/>
            </a:endParaRPr>
          </a:p>
          <a:p>
            <a:pPr marL="590550" indent="-514350">
              <a:buClr>
                <a:srgbClr val="3333CC"/>
              </a:buClr>
              <a:buSzPct val="100000"/>
              <a:buFont typeface="+mj-lt"/>
              <a:buAutoNum type="arabicPeriod"/>
            </a:pPr>
            <a:r>
              <a:rPr lang="en-US" dirty="0">
                <a:sym typeface="Arial"/>
              </a:rPr>
              <a:t>Possible extensions to current solutions</a:t>
            </a:r>
            <a:endParaRPr dirty="0">
              <a:sym typeface="Arial"/>
            </a:endParaRPr>
          </a:p>
          <a:p>
            <a:pPr marL="590550" indent="-514350">
              <a:buClr>
                <a:srgbClr val="3333CC"/>
              </a:buClr>
              <a:buSzPct val="100000"/>
              <a:buFont typeface="+mj-lt"/>
              <a:buAutoNum type="arabicPeriod"/>
            </a:pPr>
            <a:r>
              <a:rPr lang="en-US" dirty="0">
                <a:sym typeface="Arial"/>
              </a:rPr>
              <a:t>Scope of work</a:t>
            </a:r>
            <a:endParaRPr dirty="0">
              <a:sym typeface="Arial"/>
            </a:endParaRPr>
          </a:p>
          <a:p>
            <a:pPr marL="590550" indent="-514350">
              <a:buClr>
                <a:srgbClr val="3333CC"/>
              </a:buClr>
              <a:buSzPct val="100000"/>
              <a:buFont typeface="+mj-lt"/>
              <a:buAutoNum type="arabicPeriod"/>
            </a:pPr>
            <a:r>
              <a:rPr lang="en-US" sz="2900" dirty="0">
                <a:sym typeface="Arial"/>
              </a:rPr>
              <a:t>Project plan</a:t>
            </a:r>
            <a:endParaRPr sz="2900" dirty="0"/>
          </a:p>
          <a:p>
            <a:pPr marL="590550" indent="-514350">
              <a:buClr>
                <a:srgbClr val="3333CC"/>
              </a:buClr>
              <a:buSzPct val="100000"/>
              <a:buFont typeface="+mj-lt"/>
              <a:buAutoNum type="arabicPeriod"/>
            </a:pPr>
            <a:r>
              <a:rPr lang="en-US" dirty="0">
                <a:sym typeface="Arial"/>
              </a:rPr>
              <a:t>Tools and environment </a:t>
            </a:r>
          </a:p>
          <a:p>
            <a:pPr marL="590550" indent="-514350">
              <a:buClr>
                <a:srgbClr val="3333CC"/>
              </a:buClr>
              <a:buSzPct val="100000"/>
              <a:buFont typeface="+mj-lt"/>
              <a:buAutoNum type="arabicPeriod"/>
            </a:pPr>
            <a:r>
              <a:rPr lang="en-US" dirty="0">
                <a:sym typeface="Arial"/>
              </a:rPr>
              <a:t>Overview of environment and data</a:t>
            </a:r>
          </a:p>
          <a:p>
            <a:pPr marL="590550" indent="-514350">
              <a:buClr>
                <a:srgbClr val="3333CC"/>
              </a:buClr>
              <a:buSzPct val="100000"/>
              <a:buFont typeface="+mj-lt"/>
              <a:buAutoNum type="arabicPeriod"/>
            </a:pPr>
            <a:r>
              <a:rPr lang="en-US" dirty="0">
                <a:ln w="0"/>
                <a:solidFill>
                  <a:schemeClr val="accent1"/>
                </a:solidFill>
                <a:effectLst>
                  <a:outerShdw blurRad="38100" dist="25400" dir="5400000" algn="ctr" rotWithShape="0">
                    <a:srgbClr val="6E747A">
                      <a:alpha val="43000"/>
                    </a:srgbClr>
                  </a:outerShdw>
                </a:effectLst>
                <a:sym typeface="Arial"/>
              </a:rPr>
              <a:t>Experiments design</a:t>
            </a:r>
          </a:p>
          <a:p>
            <a:pPr marL="590550" indent="-514350">
              <a:buClr>
                <a:srgbClr val="3333CC"/>
              </a:buClr>
              <a:buSzPct val="100000"/>
              <a:buFont typeface="+mj-lt"/>
              <a:buAutoNum type="arabicPeriod"/>
            </a:pPr>
            <a:r>
              <a:rPr lang="en-US" dirty="0">
                <a:sym typeface="Arial"/>
              </a:rPr>
              <a:t>Result of experiments</a:t>
            </a:r>
          </a:p>
          <a:p>
            <a:pPr marL="590550" indent="-514350">
              <a:buClr>
                <a:srgbClr val="3333CC"/>
              </a:buClr>
              <a:buSzPct val="100000"/>
              <a:buFont typeface="+mj-lt"/>
              <a:buAutoNum type="arabicPeriod"/>
            </a:pPr>
            <a:r>
              <a:rPr lang="en-US" dirty="0">
                <a:sym typeface="Arial"/>
              </a:rPr>
              <a:t>Mobile implementation </a:t>
            </a:r>
          </a:p>
          <a:p>
            <a:pPr marL="590550" indent="-514350">
              <a:buClr>
                <a:srgbClr val="3333CC"/>
              </a:buClr>
              <a:buSzPct val="100000"/>
              <a:buFont typeface="+mj-lt"/>
              <a:buAutoNum type="arabicPeriod"/>
            </a:pPr>
            <a:r>
              <a:rPr lang="en-US" dirty="0"/>
              <a:t>Prototype implementation</a:t>
            </a:r>
          </a:p>
          <a:p>
            <a:pPr marL="590550" indent="-514350">
              <a:buClr>
                <a:srgbClr val="3333CC"/>
              </a:buClr>
              <a:buSzPct val="100000"/>
              <a:buFont typeface="+mj-lt"/>
              <a:buAutoNum type="arabicPeriod"/>
            </a:pPr>
            <a:r>
              <a:rPr lang="en-US" dirty="0">
                <a:sym typeface="Arial"/>
              </a:rPr>
              <a:t>Conclusion</a:t>
            </a:r>
            <a:endParaRPr lang="en-US" dirty="0"/>
          </a:p>
          <a:p>
            <a:pPr marL="590550" indent="-514350">
              <a:buClr>
                <a:srgbClr val="3333CC"/>
              </a:buClr>
              <a:buSzPct val="100000"/>
              <a:buFont typeface="+mj-lt"/>
              <a:buAutoNum type="arabicPeriod"/>
            </a:pPr>
            <a:r>
              <a:rPr lang="en-US" dirty="0">
                <a:sym typeface="Arial"/>
              </a:rPr>
              <a:t>Future work </a:t>
            </a:r>
            <a:endParaRPr lang="en-US" dirty="0"/>
          </a:p>
        </p:txBody>
      </p:sp>
    </p:spTree>
    <p:extLst>
      <p:ext uri="{BB962C8B-B14F-4D97-AF65-F5344CB8AC3E}">
        <p14:creationId xmlns:p14="http://schemas.microsoft.com/office/powerpoint/2010/main" val="425891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4DBAC-2623-1E1E-3B5A-364669A0450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CB5DFA4-22ED-24B8-77B2-3176283F06F4}"/>
              </a:ext>
            </a:extLst>
          </p:cNvPr>
          <p:cNvSpPr>
            <a:spLocks noGrp="1"/>
          </p:cNvSpPr>
          <p:nvPr>
            <p:ph type="title"/>
          </p:nvPr>
        </p:nvSpPr>
        <p:spPr>
          <a:xfrm>
            <a:off x="838200" y="670582"/>
            <a:ext cx="9805745" cy="1018733"/>
          </a:xfrm>
        </p:spPr>
        <p:txBody>
          <a:bodyPr anchor="ctr">
            <a:normAutofit/>
          </a:bodyPr>
          <a:lstStyle/>
          <a:p>
            <a:r>
              <a:rPr lang="ar-EG" dirty="0"/>
              <a:t>10</a:t>
            </a:r>
            <a:r>
              <a:rPr lang="en-US" b="1" dirty="0"/>
              <a:t> Experiment Design</a:t>
            </a:r>
          </a:p>
        </p:txBody>
      </p:sp>
      <p:sp>
        <p:nvSpPr>
          <p:cNvPr id="3" name="Date Placeholder 2">
            <a:extLst>
              <a:ext uri="{FF2B5EF4-FFF2-40B4-BE49-F238E27FC236}">
                <a16:creationId xmlns:a16="http://schemas.microsoft.com/office/drawing/2014/main" id="{B05DA085-0BDD-DE08-8DDC-87A08410C540}"/>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5F07E414-8A0C-7252-6CFB-13185F42E79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0753E241-8C42-0BB4-E521-7DAB1D9D6A88}"/>
              </a:ext>
            </a:extLst>
          </p:cNvPr>
          <p:cNvSpPr>
            <a:spLocks noGrp="1"/>
          </p:cNvSpPr>
          <p:nvPr>
            <p:ph type="sldNum" sz="quarter" idx="12"/>
          </p:nvPr>
        </p:nvSpPr>
        <p:spPr>
          <a:xfrm>
            <a:off x="9737294" y="6356350"/>
            <a:ext cx="1447800" cy="365125"/>
          </a:xfrm>
        </p:spPr>
        <p:txBody>
          <a:bodyPr>
            <a:normAutofit/>
          </a:bodyPr>
          <a:lstStyle/>
          <a:p>
            <a:pPr>
              <a:spcAft>
                <a:spcPts val="600"/>
              </a:spcAft>
            </a:pPr>
            <a:fld id="{73B850FF-6169-4056-8077-06FFA93A5366}" type="slidenum">
              <a:rPr lang="en-US" smtClean="0"/>
              <a:pPr>
                <a:spcAft>
                  <a:spcPts val="600"/>
                </a:spcAft>
              </a:pPr>
              <a:t>82</a:t>
            </a:fld>
            <a:endParaRPr lang="en-US" dirty="0"/>
          </a:p>
        </p:txBody>
      </p:sp>
      <p:graphicFrame>
        <p:nvGraphicFramePr>
          <p:cNvPr id="12" name="Content Placeholder 8">
            <a:extLst>
              <a:ext uri="{FF2B5EF4-FFF2-40B4-BE49-F238E27FC236}">
                <a16:creationId xmlns:a16="http://schemas.microsoft.com/office/drawing/2014/main" id="{3D8C1507-B7F1-157C-A0D0-B9E813580027}"/>
              </a:ext>
            </a:extLst>
          </p:cNvPr>
          <p:cNvGraphicFramePr>
            <a:graphicFrameLocks noGrp="1"/>
          </p:cNvGraphicFramePr>
          <p:nvPr>
            <p:ph idx="1"/>
            <p:extLst>
              <p:ext uri="{D42A27DB-BD31-4B8C-83A1-F6EECF244321}">
                <p14:modId xmlns:p14="http://schemas.microsoft.com/office/powerpoint/2010/main" val="1685050413"/>
              </p:ext>
            </p:extLst>
          </p:nvPr>
        </p:nvGraphicFramePr>
        <p:xfrm>
          <a:off x="276370" y="1804769"/>
          <a:ext cx="11301532" cy="39900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9968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117B3-42E7-8663-0B59-49755EFBD533}"/>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595668D6-6AA0-270E-011C-E5EE7DA002C6}"/>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C2C5144A-0538-98D9-8B3E-F9DB140D15B8}"/>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3ABC3043-5AA9-CEA1-94A0-5E35DB030B5A}"/>
              </a:ext>
            </a:extLst>
          </p:cNvPr>
          <p:cNvSpPr>
            <a:spLocks noGrp="1"/>
          </p:cNvSpPr>
          <p:nvPr>
            <p:ph type="sldNum" sz="quarter" idx="12"/>
          </p:nvPr>
        </p:nvSpPr>
        <p:spPr>
          <a:xfrm>
            <a:off x="9742488" y="6356349"/>
            <a:ext cx="1447800" cy="365125"/>
          </a:xfrm>
        </p:spPr>
        <p:txBody>
          <a:bodyPr>
            <a:normAutofit/>
          </a:bodyPr>
          <a:lstStyle/>
          <a:p>
            <a:pPr>
              <a:spcAft>
                <a:spcPts val="600"/>
              </a:spcAft>
            </a:pPr>
            <a:fld id="{73B850FF-6169-4056-8077-06FFA93A5366}" type="slidenum">
              <a:rPr lang="en-US" smtClean="0"/>
              <a:pPr>
                <a:spcAft>
                  <a:spcPts val="600"/>
                </a:spcAft>
              </a:pPr>
              <a:t>83</a:t>
            </a:fld>
            <a:endParaRPr lang="en-US" dirty="0"/>
          </a:p>
        </p:txBody>
      </p:sp>
      <p:graphicFrame>
        <p:nvGraphicFramePr>
          <p:cNvPr id="11" name="Content Placeholder 10">
            <a:extLst>
              <a:ext uri="{FF2B5EF4-FFF2-40B4-BE49-F238E27FC236}">
                <a16:creationId xmlns:a16="http://schemas.microsoft.com/office/drawing/2014/main" id="{60E848C0-8ADC-9F2F-567B-0E0EB0A98EB5}"/>
              </a:ext>
            </a:extLst>
          </p:cNvPr>
          <p:cNvGraphicFramePr>
            <a:graphicFrameLocks noGrp="1"/>
          </p:cNvGraphicFramePr>
          <p:nvPr>
            <p:ph idx="1"/>
          </p:nvPr>
        </p:nvGraphicFramePr>
        <p:xfrm>
          <a:off x="2449512" y="1346232"/>
          <a:ext cx="7292976" cy="4804664"/>
        </p:xfrm>
        <a:graphic>
          <a:graphicData uri="http://schemas.openxmlformats.org/drawingml/2006/table">
            <a:tbl>
              <a:tblPr firstRow="1" firstCol="1" bandRow="1">
                <a:tableStyleId>{93296810-A885-4BE3-A3E7-6D5BEEA58F35}</a:tableStyleId>
              </a:tblPr>
              <a:tblGrid>
                <a:gridCol w="1822854">
                  <a:extLst>
                    <a:ext uri="{9D8B030D-6E8A-4147-A177-3AD203B41FA5}">
                      <a16:colId xmlns:a16="http://schemas.microsoft.com/office/drawing/2014/main" val="908739815"/>
                    </a:ext>
                  </a:extLst>
                </a:gridCol>
                <a:gridCol w="1822854">
                  <a:extLst>
                    <a:ext uri="{9D8B030D-6E8A-4147-A177-3AD203B41FA5}">
                      <a16:colId xmlns:a16="http://schemas.microsoft.com/office/drawing/2014/main" val="1522727040"/>
                    </a:ext>
                  </a:extLst>
                </a:gridCol>
                <a:gridCol w="1823634">
                  <a:extLst>
                    <a:ext uri="{9D8B030D-6E8A-4147-A177-3AD203B41FA5}">
                      <a16:colId xmlns:a16="http://schemas.microsoft.com/office/drawing/2014/main" val="596760087"/>
                    </a:ext>
                  </a:extLst>
                </a:gridCol>
                <a:gridCol w="1823634">
                  <a:extLst>
                    <a:ext uri="{9D8B030D-6E8A-4147-A177-3AD203B41FA5}">
                      <a16:colId xmlns:a16="http://schemas.microsoft.com/office/drawing/2014/main" val="2443867768"/>
                    </a:ext>
                  </a:extLst>
                </a:gridCol>
              </a:tblGrid>
              <a:tr h="0">
                <a:tc>
                  <a:txBody>
                    <a:bodyPr/>
                    <a:lstStyle/>
                    <a:p>
                      <a:pPr algn="ctr">
                        <a:lnSpc>
                          <a:spcPct val="115000"/>
                        </a:lnSpc>
                        <a:spcAft>
                          <a:spcPts val="800"/>
                        </a:spcAft>
                        <a:buNone/>
                      </a:pPr>
                      <a:r>
                        <a:rPr lang="en-US" sz="1600" kern="100">
                          <a:effectLst/>
                        </a:rPr>
                        <a:t>Parameter</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15000"/>
                        </a:lnSpc>
                        <a:spcAft>
                          <a:spcPts val="800"/>
                        </a:spcAft>
                        <a:buNone/>
                      </a:pPr>
                      <a:r>
                        <a:rPr lang="en-US" sz="1600" kern="100">
                          <a:effectLst/>
                        </a:rPr>
                        <a:t>Meaning</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15000"/>
                        </a:lnSpc>
                        <a:spcAft>
                          <a:spcPts val="800"/>
                        </a:spcAft>
                        <a:buNone/>
                      </a:pPr>
                      <a:r>
                        <a:rPr lang="en-US" sz="1600" kern="100">
                          <a:effectLst/>
                        </a:rPr>
                        <a:t>Real meaning</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15000"/>
                        </a:lnSpc>
                        <a:spcAft>
                          <a:spcPts val="800"/>
                        </a:spcAft>
                        <a:buNone/>
                      </a:pPr>
                      <a:r>
                        <a:rPr lang="en-US" sz="1600" kern="100">
                          <a:effectLst/>
                        </a:rPr>
                        <a:t>Range for experiment</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15015444"/>
                  </a:ext>
                </a:extLst>
              </a:tr>
              <a:tr h="0">
                <a:tc>
                  <a:txBody>
                    <a:bodyPr/>
                    <a:lstStyle/>
                    <a:p>
                      <a:pPr algn="ctr">
                        <a:lnSpc>
                          <a:spcPct val="115000"/>
                        </a:lnSpc>
                        <a:spcAft>
                          <a:spcPts val="800"/>
                        </a:spcAft>
                        <a:buNone/>
                      </a:pPr>
                      <a:r>
                        <a:rPr lang="en-US" sz="1600" kern="100" dirty="0">
                          <a:effectLst/>
                        </a:rPr>
                        <a:t>Data</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15000"/>
                        </a:lnSpc>
                        <a:spcAft>
                          <a:spcPts val="800"/>
                        </a:spcAft>
                        <a:buNone/>
                      </a:pPr>
                      <a:r>
                        <a:rPr lang="en-US" sz="1600" kern="100">
                          <a:effectLst/>
                        </a:rPr>
                        <a:t>The dataset or environment used</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15000"/>
                        </a:lnSpc>
                        <a:spcAft>
                          <a:spcPts val="800"/>
                        </a:spcAft>
                        <a:buNone/>
                      </a:pPr>
                      <a:r>
                        <a:rPr lang="en-US" sz="1600" kern="100">
                          <a:effectLst/>
                        </a:rPr>
                        <a:t>Country-specific traffic data</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15000"/>
                        </a:lnSpc>
                        <a:spcAft>
                          <a:spcPts val="800"/>
                        </a:spcAft>
                        <a:buNone/>
                      </a:pPr>
                      <a:r>
                        <a:rPr lang="en-US" sz="1600" kern="100" dirty="0">
                          <a:effectLst/>
                        </a:rPr>
                        <a:t>Area 1 (</a:t>
                      </a:r>
                      <a:r>
                        <a:rPr lang="en-US" sz="1600" kern="100" dirty="0" err="1">
                          <a:effectLst/>
                        </a:rPr>
                        <a:t>Tomart</a:t>
                      </a:r>
                      <a:r>
                        <a:rPr lang="en-US" sz="1600" kern="100" dirty="0">
                          <a:effectLst/>
                        </a:rPr>
                        <a:t>)-Area2 (</a:t>
                      </a:r>
                      <a:r>
                        <a:rPr lang="en-US" sz="1600" kern="100" dirty="0" err="1">
                          <a:effectLst/>
                        </a:rPr>
                        <a:t>Mosheer</a:t>
                      </a:r>
                      <a:r>
                        <a:rPr lang="en-US" sz="1600" kern="100" dirty="0">
                          <a:effectLst/>
                        </a:rPr>
                        <a:t> Ismail)</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434376407"/>
                  </a:ext>
                </a:extLst>
              </a:tr>
              <a:tr h="0">
                <a:tc>
                  <a:txBody>
                    <a:bodyPr/>
                    <a:lstStyle/>
                    <a:p>
                      <a:pPr algn="ctr">
                        <a:lnSpc>
                          <a:spcPct val="115000"/>
                        </a:lnSpc>
                        <a:spcAft>
                          <a:spcPts val="800"/>
                        </a:spcAft>
                        <a:buNone/>
                      </a:pPr>
                      <a:r>
                        <a:rPr lang="en-US" sz="1600" kern="100">
                          <a:effectLst/>
                        </a:rPr>
                        <a:t>Max sumo steps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15000"/>
                        </a:lnSpc>
                        <a:spcAft>
                          <a:spcPts val="800"/>
                        </a:spcAft>
                        <a:buNone/>
                      </a:pPr>
                      <a:r>
                        <a:rPr lang="en-US" sz="1600" kern="100">
                          <a:effectLst/>
                        </a:rPr>
                        <a:t>Maximum number of simulation steps in SUMO</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15000"/>
                        </a:lnSpc>
                        <a:spcAft>
                          <a:spcPts val="800"/>
                        </a:spcAft>
                        <a:buNone/>
                      </a:pPr>
                      <a:r>
                        <a:rPr lang="en-US" sz="1600" kern="100">
                          <a:effectLst/>
                        </a:rPr>
                        <a:t>Represents the simulation time span—longer steps simulate longer real-world hours</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rtl="0">
                        <a:lnSpc>
                          <a:spcPct val="115000"/>
                        </a:lnSpc>
                        <a:spcAft>
                          <a:spcPts val="800"/>
                        </a:spcAft>
                        <a:buNone/>
                      </a:pPr>
                      <a:r>
                        <a:rPr lang="en-US" sz="1600" kern="100">
                          <a:effectLst/>
                        </a:rPr>
                        <a:t>(</a:t>
                      </a:r>
                      <a:r>
                        <a:rPr lang="ar-EG" sz="1600" kern="100">
                          <a:effectLst/>
                        </a:rPr>
                        <a:t>5</a:t>
                      </a:r>
                      <a:r>
                        <a:rPr lang="en-US" sz="1600" kern="100">
                          <a:effectLst/>
                        </a:rPr>
                        <a:t>00-</a:t>
                      </a:r>
                      <a:r>
                        <a:rPr lang="ar-EG" sz="1600" kern="100">
                          <a:effectLst/>
                        </a:rPr>
                        <a:t>4</a:t>
                      </a:r>
                      <a:r>
                        <a:rPr lang="en-US" sz="1600" kern="100">
                          <a:effectLst/>
                        </a:rPr>
                        <a:t>000)</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784132336"/>
                  </a:ext>
                </a:extLst>
              </a:tr>
              <a:tr h="0">
                <a:tc>
                  <a:txBody>
                    <a:bodyPr/>
                    <a:lstStyle/>
                    <a:p>
                      <a:pPr algn="ctr">
                        <a:lnSpc>
                          <a:spcPct val="115000"/>
                        </a:lnSpc>
                        <a:spcAft>
                          <a:spcPts val="800"/>
                        </a:spcAft>
                        <a:buNone/>
                      </a:pPr>
                      <a:r>
                        <a:rPr lang="en-US" sz="1600" kern="100">
                          <a:effectLst/>
                        </a:rPr>
                        <a:t>Traffic Scale</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15000"/>
                        </a:lnSpc>
                        <a:spcAft>
                          <a:spcPts val="800"/>
                        </a:spcAft>
                        <a:buNone/>
                      </a:pPr>
                      <a:r>
                        <a:rPr lang="en-US" sz="1600" kern="100">
                          <a:effectLst/>
                        </a:rPr>
                        <a:t>Traffic load intensity</a:t>
                      </a:r>
                    </a:p>
                    <a:p>
                      <a:pPr algn="ctr">
                        <a:lnSpc>
                          <a:spcPct val="115000"/>
                        </a:lnSpc>
                        <a:spcAft>
                          <a:spcPts val="800"/>
                        </a:spcAft>
                        <a:buNone/>
                      </a:pPr>
                      <a:r>
                        <a:rPr lang="en-US" sz="1600" kern="100">
                          <a:effectLst/>
                        </a:rPr>
                        <a:t> </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15000"/>
                        </a:lnSpc>
                        <a:spcAft>
                          <a:spcPts val="800"/>
                        </a:spcAft>
                        <a:buNone/>
                      </a:pPr>
                      <a:r>
                        <a:rPr lang="en-US" sz="1600" kern="100">
                          <a:effectLst/>
                        </a:rPr>
                        <a:t>Adjusts the number of vehicles generated in the simulation</a:t>
                      </a:r>
                    </a:p>
                    <a:p>
                      <a:pPr algn="ctr">
                        <a:lnSpc>
                          <a:spcPct val="115000"/>
                        </a:lnSpc>
                        <a:spcAft>
                          <a:spcPts val="800"/>
                        </a:spcAft>
                        <a:buNone/>
                      </a:pPr>
                      <a:r>
                        <a:rPr lang="en-US" sz="1600" kern="100">
                          <a:effectLst/>
                        </a:rPr>
                        <a:t> </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15000"/>
                        </a:lnSpc>
                        <a:spcAft>
                          <a:spcPts val="800"/>
                        </a:spcAft>
                        <a:buNone/>
                      </a:pPr>
                      <a:r>
                        <a:rPr lang="en-US" sz="1600" kern="100" dirty="0">
                          <a:effectLst/>
                        </a:rPr>
                        <a:t>Normal (.14) -Crowded (.38)</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030881263"/>
                  </a:ext>
                </a:extLst>
              </a:tr>
            </a:tbl>
          </a:graphicData>
        </a:graphic>
      </p:graphicFrame>
      <p:sp>
        <p:nvSpPr>
          <p:cNvPr id="2" name="Rectangle 1" descr="Test tubes">
            <a:extLst>
              <a:ext uri="{FF2B5EF4-FFF2-40B4-BE49-F238E27FC236}">
                <a16:creationId xmlns:a16="http://schemas.microsoft.com/office/drawing/2014/main" id="{2A12CC2A-74C2-E993-77D9-0B28DB853062}"/>
              </a:ext>
            </a:extLst>
          </p:cNvPr>
          <p:cNvSpPr/>
          <p:nvPr/>
        </p:nvSpPr>
        <p:spPr>
          <a:xfrm>
            <a:off x="1012848" y="451288"/>
            <a:ext cx="1077230" cy="107723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shade val="50000"/>
              <a:hueOff val="0"/>
              <a:satOff val="0"/>
              <a:lumOff val="0"/>
              <a:alphaOff val="0"/>
            </a:schemeClr>
          </a:effectRef>
          <a:fontRef idx="minor">
            <a:schemeClr val="lt1"/>
          </a:fontRef>
        </p:style>
        <p:txBody>
          <a:bodyPr/>
          <a:lstStyle/>
          <a:p>
            <a:endParaRPr lang="en-US"/>
          </a:p>
        </p:txBody>
      </p:sp>
      <p:grpSp>
        <p:nvGrpSpPr>
          <p:cNvPr id="7" name="Group 6">
            <a:extLst>
              <a:ext uri="{FF2B5EF4-FFF2-40B4-BE49-F238E27FC236}">
                <a16:creationId xmlns:a16="http://schemas.microsoft.com/office/drawing/2014/main" id="{F0172608-9A63-EB71-233B-86ECFFCFC8DB}"/>
              </a:ext>
            </a:extLst>
          </p:cNvPr>
          <p:cNvGrpSpPr/>
          <p:nvPr/>
        </p:nvGrpSpPr>
        <p:grpSpPr>
          <a:xfrm>
            <a:off x="2336808" y="372032"/>
            <a:ext cx="7405680" cy="1235742"/>
            <a:chOff x="234688" y="2119911"/>
            <a:chExt cx="3033439" cy="1235742"/>
          </a:xfrm>
        </p:grpSpPr>
        <p:sp>
          <p:nvSpPr>
            <p:cNvPr id="9" name="Rectangle 8">
              <a:extLst>
                <a:ext uri="{FF2B5EF4-FFF2-40B4-BE49-F238E27FC236}">
                  <a16:creationId xmlns:a16="http://schemas.microsoft.com/office/drawing/2014/main" id="{16A7AFA7-4D86-F3AA-5544-5A4D1B94853E}"/>
                </a:ext>
              </a:extLst>
            </p:cNvPr>
            <p:cNvSpPr/>
            <p:nvPr/>
          </p:nvSpPr>
          <p:spPr>
            <a:xfrm>
              <a:off x="234689" y="2119911"/>
              <a:ext cx="2393845" cy="12357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0" name="TextBox 9">
              <a:extLst>
                <a:ext uri="{FF2B5EF4-FFF2-40B4-BE49-F238E27FC236}">
                  <a16:creationId xmlns:a16="http://schemas.microsoft.com/office/drawing/2014/main" id="{08796F25-8EA4-6531-2DB6-F6CAC2D75560}"/>
                </a:ext>
              </a:extLst>
            </p:cNvPr>
            <p:cNvSpPr txBox="1"/>
            <p:nvPr/>
          </p:nvSpPr>
          <p:spPr>
            <a:xfrm>
              <a:off x="234688" y="2119911"/>
              <a:ext cx="3033439" cy="1235742"/>
            </a:xfrm>
            <a:prstGeom prst="rect">
              <a:avLst/>
            </a:prstGeom>
          </p:spPr>
          <p:txBody>
            <a:bodyPr vert="horz" lIns="91440" tIns="45720" rIns="91440" bIns="45720" rtlCol="0" anchor="ctr">
              <a:normAutofit/>
            </a:bodyPr>
            <a:lstStyle>
              <a:lvl1pPr>
                <a:lnSpc>
                  <a:spcPct val="100000"/>
                </a:lnSpc>
                <a:spcBef>
                  <a:spcPct val="0"/>
                </a:spcBef>
                <a:buNone/>
                <a:defRPr sz="4400">
                  <a:solidFill>
                    <a:schemeClr val="tx2"/>
                  </a:solidFill>
                  <a:latin typeface="+mj-lt"/>
                  <a:ea typeface="+mj-ea"/>
                  <a:cs typeface="+mj-cs"/>
                </a:defRPr>
              </a:lvl1pPr>
            </a:lstStyle>
            <a:p>
              <a:r>
                <a:rPr lang="ar-EG" b="1" dirty="0"/>
                <a:t>10</a:t>
              </a:r>
              <a:r>
                <a:rPr lang="en-US" b="1" dirty="0"/>
                <a:t>.1 Experiment Design</a:t>
              </a:r>
            </a:p>
          </p:txBody>
        </p:sp>
      </p:grpSp>
    </p:spTree>
    <p:extLst>
      <p:ext uri="{BB962C8B-B14F-4D97-AF65-F5344CB8AC3E}">
        <p14:creationId xmlns:p14="http://schemas.microsoft.com/office/powerpoint/2010/main" val="2019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E2625-92A1-E4B1-BCD6-CD3C67666BF3}"/>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79E4A7FD-C820-2F1E-D744-2F5E98A06882}"/>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0AB7C9EC-24F1-5C1B-6093-F0E8D5565A0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B7E43908-7EE0-03E3-BB69-7B10BAE21F57}"/>
              </a:ext>
            </a:extLst>
          </p:cNvPr>
          <p:cNvSpPr>
            <a:spLocks noGrp="1"/>
          </p:cNvSpPr>
          <p:nvPr>
            <p:ph type="sldNum" sz="quarter" idx="12"/>
          </p:nvPr>
        </p:nvSpPr>
        <p:spPr>
          <a:xfrm>
            <a:off x="9735178" y="6356349"/>
            <a:ext cx="1447800" cy="365125"/>
          </a:xfrm>
        </p:spPr>
        <p:txBody>
          <a:bodyPr>
            <a:normAutofit/>
          </a:bodyPr>
          <a:lstStyle/>
          <a:p>
            <a:pPr>
              <a:spcAft>
                <a:spcPts val="600"/>
              </a:spcAft>
            </a:pPr>
            <a:fld id="{73B850FF-6169-4056-8077-06FFA93A5366}" type="slidenum">
              <a:rPr lang="en-US" smtClean="0"/>
              <a:pPr>
                <a:spcAft>
                  <a:spcPts val="600"/>
                </a:spcAft>
              </a:pPr>
              <a:t>84</a:t>
            </a:fld>
            <a:endParaRPr lang="en-US" dirty="0"/>
          </a:p>
        </p:txBody>
      </p:sp>
      <p:sp>
        <p:nvSpPr>
          <p:cNvPr id="2" name="Rectangle 1" descr="Test tubes">
            <a:extLst>
              <a:ext uri="{FF2B5EF4-FFF2-40B4-BE49-F238E27FC236}">
                <a16:creationId xmlns:a16="http://schemas.microsoft.com/office/drawing/2014/main" id="{3A3C33B8-2268-514A-DD5E-CE711EB746BA}"/>
              </a:ext>
            </a:extLst>
          </p:cNvPr>
          <p:cNvSpPr/>
          <p:nvPr/>
        </p:nvSpPr>
        <p:spPr>
          <a:xfrm>
            <a:off x="1012848" y="451288"/>
            <a:ext cx="1077230" cy="107723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shade val="50000"/>
              <a:hueOff val="0"/>
              <a:satOff val="0"/>
              <a:lumOff val="0"/>
              <a:alphaOff val="0"/>
            </a:schemeClr>
          </a:effectRef>
          <a:fontRef idx="minor">
            <a:schemeClr val="lt1"/>
          </a:fontRef>
        </p:style>
        <p:txBody>
          <a:bodyPr/>
          <a:lstStyle/>
          <a:p>
            <a:endParaRPr lang="en-US"/>
          </a:p>
        </p:txBody>
      </p:sp>
      <p:grpSp>
        <p:nvGrpSpPr>
          <p:cNvPr id="7" name="Group 6">
            <a:extLst>
              <a:ext uri="{FF2B5EF4-FFF2-40B4-BE49-F238E27FC236}">
                <a16:creationId xmlns:a16="http://schemas.microsoft.com/office/drawing/2014/main" id="{0A47A52B-48BE-7760-1942-4DB5A63D7BBA}"/>
              </a:ext>
            </a:extLst>
          </p:cNvPr>
          <p:cNvGrpSpPr/>
          <p:nvPr/>
        </p:nvGrpSpPr>
        <p:grpSpPr>
          <a:xfrm>
            <a:off x="2336808" y="372032"/>
            <a:ext cx="9016992" cy="1235742"/>
            <a:chOff x="234688" y="2119911"/>
            <a:chExt cx="3033439" cy="1235742"/>
          </a:xfrm>
        </p:grpSpPr>
        <p:sp>
          <p:nvSpPr>
            <p:cNvPr id="9" name="Rectangle 8">
              <a:extLst>
                <a:ext uri="{FF2B5EF4-FFF2-40B4-BE49-F238E27FC236}">
                  <a16:creationId xmlns:a16="http://schemas.microsoft.com/office/drawing/2014/main" id="{36A9C01F-2B5C-DB58-8627-449BC32DFE41}"/>
                </a:ext>
              </a:extLst>
            </p:cNvPr>
            <p:cNvSpPr/>
            <p:nvPr/>
          </p:nvSpPr>
          <p:spPr>
            <a:xfrm>
              <a:off x="234689" y="2119911"/>
              <a:ext cx="2393845" cy="12357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0" name="TextBox 9">
              <a:extLst>
                <a:ext uri="{FF2B5EF4-FFF2-40B4-BE49-F238E27FC236}">
                  <a16:creationId xmlns:a16="http://schemas.microsoft.com/office/drawing/2014/main" id="{29CBF593-953A-C5EA-8948-7F0C08E841A0}"/>
                </a:ext>
              </a:extLst>
            </p:cNvPr>
            <p:cNvSpPr txBox="1"/>
            <p:nvPr/>
          </p:nvSpPr>
          <p:spPr>
            <a:xfrm>
              <a:off x="234688" y="2119911"/>
              <a:ext cx="3033439" cy="1235742"/>
            </a:xfrm>
            <a:prstGeom prst="rect">
              <a:avLst/>
            </a:prstGeom>
          </p:spPr>
          <p:txBody>
            <a:bodyPr vert="horz" lIns="91440" tIns="45720" rIns="91440" bIns="45720" rtlCol="0" anchor="ctr">
              <a:normAutofit/>
            </a:bodyPr>
            <a:lstStyle>
              <a:lvl1pPr>
                <a:lnSpc>
                  <a:spcPct val="100000"/>
                </a:lnSpc>
                <a:spcBef>
                  <a:spcPct val="0"/>
                </a:spcBef>
                <a:buNone/>
                <a:defRPr sz="4400">
                  <a:solidFill>
                    <a:schemeClr val="tx2"/>
                  </a:solidFill>
                  <a:latin typeface="+mj-lt"/>
                  <a:ea typeface="+mj-ea"/>
                  <a:cs typeface="+mj-cs"/>
                </a:defRPr>
              </a:lvl1pPr>
            </a:lstStyle>
            <a:p>
              <a:r>
                <a:rPr lang="ar-EG" b="1" dirty="0"/>
                <a:t>10</a:t>
              </a:r>
              <a:r>
                <a:rPr lang="en-US" b="1" dirty="0"/>
                <a:t>.1 Experiment Design(Cont.)</a:t>
              </a:r>
            </a:p>
          </p:txBody>
        </p:sp>
      </p:grpSp>
      <p:graphicFrame>
        <p:nvGraphicFramePr>
          <p:cNvPr id="12" name="Content Placeholder 11">
            <a:extLst>
              <a:ext uri="{FF2B5EF4-FFF2-40B4-BE49-F238E27FC236}">
                <a16:creationId xmlns:a16="http://schemas.microsoft.com/office/drawing/2014/main" id="{ADB8853F-33AB-C7BA-9BD8-AFD81E0736EB}"/>
              </a:ext>
            </a:extLst>
          </p:cNvPr>
          <p:cNvGraphicFramePr>
            <a:graphicFrameLocks noGrp="1"/>
          </p:cNvGraphicFramePr>
          <p:nvPr>
            <p:ph idx="1"/>
            <p:extLst>
              <p:ext uri="{D42A27DB-BD31-4B8C-83A1-F6EECF244321}">
                <p14:modId xmlns:p14="http://schemas.microsoft.com/office/powerpoint/2010/main" val="311676936"/>
              </p:ext>
            </p:extLst>
          </p:nvPr>
        </p:nvGraphicFramePr>
        <p:xfrm>
          <a:off x="3241375" y="1607774"/>
          <a:ext cx="5709249" cy="3948049"/>
        </p:xfrm>
        <a:graphic>
          <a:graphicData uri="http://schemas.openxmlformats.org/drawingml/2006/table">
            <a:tbl>
              <a:tblPr firstRow="1" firstCol="1" bandRow="1">
                <a:tableStyleId>{7DF18680-E054-41AD-8BC1-D1AEF772440D}</a:tableStyleId>
              </a:tblPr>
              <a:tblGrid>
                <a:gridCol w="2854013">
                  <a:extLst>
                    <a:ext uri="{9D8B030D-6E8A-4147-A177-3AD203B41FA5}">
                      <a16:colId xmlns:a16="http://schemas.microsoft.com/office/drawing/2014/main" val="1662379829"/>
                    </a:ext>
                  </a:extLst>
                </a:gridCol>
                <a:gridCol w="2855236">
                  <a:extLst>
                    <a:ext uri="{9D8B030D-6E8A-4147-A177-3AD203B41FA5}">
                      <a16:colId xmlns:a16="http://schemas.microsoft.com/office/drawing/2014/main" val="3803986835"/>
                    </a:ext>
                  </a:extLst>
                </a:gridCol>
              </a:tblGrid>
              <a:tr h="246085">
                <a:tc>
                  <a:txBody>
                    <a:bodyPr/>
                    <a:lstStyle/>
                    <a:p>
                      <a:pPr algn="ctr">
                        <a:lnSpc>
                          <a:spcPct val="115000"/>
                        </a:lnSpc>
                        <a:spcAft>
                          <a:spcPts val="800"/>
                        </a:spcAft>
                        <a:buNone/>
                      </a:pPr>
                      <a:r>
                        <a:rPr lang="en-US" sz="1800" b="0" kern="100">
                          <a:effectLst/>
                        </a:rPr>
                        <a:t>Parameter</a:t>
                      </a:r>
                      <a:endParaRPr lang="en-US" sz="1800" b="0" kern="100">
                        <a:effectLst/>
                        <a:latin typeface="Aptos" panose="020B0004020202020204" pitchFamily="34" charset="0"/>
                        <a:ea typeface="Aptos" panose="020B0004020202020204" pitchFamily="34" charset="0"/>
                        <a:cs typeface="Arial" panose="020B0604020202020204" pitchFamily="34" charset="0"/>
                      </a:endParaRPr>
                    </a:p>
                  </a:txBody>
                  <a:tcPr marL="47396" marR="47396" marT="0" marB="0"/>
                </a:tc>
                <a:tc>
                  <a:txBody>
                    <a:bodyPr/>
                    <a:lstStyle/>
                    <a:p>
                      <a:pPr algn="ctr">
                        <a:lnSpc>
                          <a:spcPct val="115000"/>
                        </a:lnSpc>
                        <a:spcAft>
                          <a:spcPts val="800"/>
                        </a:spcAft>
                        <a:buNone/>
                      </a:pPr>
                      <a:r>
                        <a:rPr lang="en-US" sz="1800" b="0" kern="100">
                          <a:effectLst/>
                        </a:rPr>
                        <a:t>Range for experiment</a:t>
                      </a:r>
                      <a:endParaRPr lang="en-US" sz="1800" b="0" kern="100">
                        <a:effectLst/>
                        <a:latin typeface="Aptos" panose="020B0004020202020204" pitchFamily="34" charset="0"/>
                        <a:ea typeface="Aptos" panose="020B0004020202020204" pitchFamily="34" charset="0"/>
                        <a:cs typeface="Arial" panose="020B0604020202020204" pitchFamily="34" charset="0"/>
                      </a:endParaRPr>
                    </a:p>
                  </a:txBody>
                  <a:tcPr marL="47396" marR="47396" marT="0" marB="0"/>
                </a:tc>
                <a:extLst>
                  <a:ext uri="{0D108BD9-81ED-4DB2-BD59-A6C34878D82A}">
                    <a16:rowId xmlns:a16="http://schemas.microsoft.com/office/drawing/2014/main" val="3947000702"/>
                  </a:ext>
                </a:extLst>
              </a:tr>
              <a:tr h="173813">
                <a:tc>
                  <a:txBody>
                    <a:bodyPr/>
                    <a:lstStyle/>
                    <a:p>
                      <a:pPr algn="ctr">
                        <a:lnSpc>
                          <a:spcPct val="115000"/>
                        </a:lnSpc>
                        <a:spcAft>
                          <a:spcPts val="800"/>
                        </a:spcAft>
                        <a:buNone/>
                      </a:pPr>
                      <a:r>
                        <a:rPr lang="en-US" sz="1800" b="0" kern="100">
                          <a:effectLst/>
                        </a:rPr>
                        <a:t>Data</a:t>
                      </a:r>
                      <a:endParaRPr lang="en-US" sz="1800" b="0" kern="100">
                        <a:effectLst/>
                        <a:latin typeface="Aptos" panose="020B0004020202020204" pitchFamily="34" charset="0"/>
                        <a:ea typeface="Aptos" panose="020B0004020202020204" pitchFamily="34" charset="0"/>
                        <a:cs typeface="Arial" panose="020B0604020202020204" pitchFamily="34" charset="0"/>
                      </a:endParaRPr>
                    </a:p>
                  </a:txBody>
                  <a:tcPr marL="47396" marR="47396" marT="0" marB="0"/>
                </a:tc>
                <a:tc>
                  <a:txBody>
                    <a:bodyPr/>
                    <a:lstStyle/>
                    <a:p>
                      <a:pPr algn="ctr">
                        <a:lnSpc>
                          <a:spcPct val="115000"/>
                        </a:lnSpc>
                        <a:spcAft>
                          <a:spcPts val="800"/>
                        </a:spcAft>
                        <a:buNone/>
                      </a:pPr>
                      <a:r>
                        <a:rPr lang="en-US" sz="1800" b="0" kern="100">
                          <a:effectLst/>
                        </a:rPr>
                        <a:t>Area 1 (Tomart)-Area2 (Mosheer Ismail)</a:t>
                      </a:r>
                      <a:endParaRPr lang="en-US" sz="1800" b="0" kern="100">
                        <a:effectLst/>
                        <a:latin typeface="Aptos" panose="020B0004020202020204" pitchFamily="34" charset="0"/>
                        <a:ea typeface="Aptos" panose="020B0004020202020204" pitchFamily="34" charset="0"/>
                        <a:cs typeface="Arial" panose="020B0604020202020204" pitchFamily="34" charset="0"/>
                      </a:endParaRPr>
                    </a:p>
                  </a:txBody>
                  <a:tcPr marL="47396" marR="47396" marT="0" marB="0"/>
                </a:tc>
                <a:extLst>
                  <a:ext uri="{0D108BD9-81ED-4DB2-BD59-A6C34878D82A}">
                    <a16:rowId xmlns:a16="http://schemas.microsoft.com/office/drawing/2014/main" val="1724176853"/>
                  </a:ext>
                </a:extLst>
              </a:tr>
              <a:tr h="342724">
                <a:tc>
                  <a:txBody>
                    <a:bodyPr/>
                    <a:lstStyle/>
                    <a:p>
                      <a:pPr algn="ctr">
                        <a:lnSpc>
                          <a:spcPct val="115000"/>
                        </a:lnSpc>
                        <a:spcAft>
                          <a:spcPts val="800"/>
                        </a:spcAft>
                        <a:buNone/>
                      </a:pPr>
                      <a:r>
                        <a:rPr lang="en-US" sz="1800" b="0" kern="100">
                          <a:effectLst/>
                        </a:rPr>
                        <a:t>Action space</a:t>
                      </a:r>
                      <a:endParaRPr lang="en-US" sz="1800" b="0" kern="100">
                        <a:effectLst/>
                        <a:latin typeface="Aptos" panose="020B0004020202020204" pitchFamily="34" charset="0"/>
                        <a:ea typeface="Aptos" panose="020B0004020202020204" pitchFamily="34" charset="0"/>
                        <a:cs typeface="Arial" panose="020B0604020202020204" pitchFamily="34" charset="0"/>
                      </a:endParaRPr>
                    </a:p>
                  </a:txBody>
                  <a:tcPr marL="47396" marR="47396" marT="0" marB="0"/>
                </a:tc>
                <a:tc>
                  <a:txBody>
                    <a:bodyPr/>
                    <a:lstStyle/>
                    <a:p>
                      <a:pPr algn="ctr">
                        <a:lnSpc>
                          <a:spcPct val="115000"/>
                        </a:lnSpc>
                        <a:spcAft>
                          <a:spcPts val="800"/>
                        </a:spcAft>
                        <a:buNone/>
                      </a:pPr>
                      <a:r>
                        <a:rPr lang="en-US" sz="1800" b="0" kern="100" dirty="0">
                          <a:effectLst/>
                        </a:rPr>
                        <a:t>Full (SumoEnv)- GroupedSumoEnv HighGroupedSumoEnv</a:t>
                      </a:r>
                    </a:p>
                  </a:txBody>
                  <a:tcPr marL="47396" marR="47396" marT="0" marB="0"/>
                </a:tc>
                <a:extLst>
                  <a:ext uri="{0D108BD9-81ED-4DB2-BD59-A6C34878D82A}">
                    <a16:rowId xmlns:a16="http://schemas.microsoft.com/office/drawing/2014/main" val="1038276743"/>
                  </a:ext>
                </a:extLst>
              </a:tr>
              <a:tr h="252533">
                <a:tc>
                  <a:txBody>
                    <a:bodyPr/>
                    <a:lstStyle/>
                    <a:p>
                      <a:pPr algn="ctr">
                        <a:lnSpc>
                          <a:spcPct val="115000"/>
                        </a:lnSpc>
                        <a:spcAft>
                          <a:spcPts val="800"/>
                        </a:spcAft>
                        <a:buNone/>
                      </a:pPr>
                      <a:r>
                        <a:rPr lang="en-US" sz="1800" b="0" kern="100">
                          <a:effectLst/>
                        </a:rPr>
                        <a:t>Reward</a:t>
                      </a:r>
                      <a:endParaRPr lang="en-US" sz="1800" b="0" kern="100">
                        <a:effectLst/>
                        <a:latin typeface="Aptos" panose="020B0004020202020204" pitchFamily="34" charset="0"/>
                        <a:ea typeface="Aptos" panose="020B0004020202020204" pitchFamily="34" charset="0"/>
                        <a:cs typeface="Arial" panose="020B0604020202020204" pitchFamily="34" charset="0"/>
                      </a:endParaRPr>
                    </a:p>
                  </a:txBody>
                  <a:tcPr marL="47396" marR="47396" marT="0" marB="0"/>
                </a:tc>
                <a:tc>
                  <a:txBody>
                    <a:bodyPr/>
                    <a:lstStyle/>
                    <a:p>
                      <a:pPr algn="ctr">
                        <a:lnSpc>
                          <a:spcPct val="115000"/>
                        </a:lnSpc>
                        <a:spcAft>
                          <a:spcPts val="800"/>
                        </a:spcAft>
                        <a:buNone/>
                      </a:pPr>
                      <a:r>
                        <a:rPr lang="en-US" sz="1800" b="0" kern="100" dirty="0">
                          <a:effectLst/>
                        </a:rPr>
                        <a:t>Reference Project(project)</a:t>
                      </a:r>
                      <a:endParaRPr lang="en-US" sz="1800" b="0" kern="100" dirty="0">
                        <a:effectLst/>
                        <a:latin typeface="Aptos" panose="020B0004020202020204" pitchFamily="34" charset="0"/>
                        <a:ea typeface="Aptos" panose="020B0004020202020204" pitchFamily="34" charset="0"/>
                        <a:cs typeface="Arial" panose="020B0604020202020204" pitchFamily="34" charset="0"/>
                      </a:endParaRPr>
                    </a:p>
                  </a:txBody>
                  <a:tcPr marL="47396" marR="47396" marT="0" marB="0"/>
                </a:tc>
                <a:extLst>
                  <a:ext uri="{0D108BD9-81ED-4DB2-BD59-A6C34878D82A}">
                    <a16:rowId xmlns:a16="http://schemas.microsoft.com/office/drawing/2014/main" val="4254101821"/>
                  </a:ext>
                </a:extLst>
              </a:tr>
              <a:tr h="270571">
                <a:tc>
                  <a:txBody>
                    <a:bodyPr/>
                    <a:lstStyle/>
                    <a:p>
                      <a:pPr algn="ctr">
                        <a:lnSpc>
                          <a:spcPct val="115000"/>
                        </a:lnSpc>
                        <a:spcAft>
                          <a:spcPts val="800"/>
                        </a:spcAft>
                        <a:buNone/>
                      </a:pPr>
                      <a:r>
                        <a:rPr lang="en-US" sz="1800" b="0" kern="100">
                          <a:effectLst/>
                        </a:rPr>
                        <a:t>Max sumo steps</a:t>
                      </a:r>
                      <a:endParaRPr lang="en-US" sz="1800" b="0" kern="100">
                        <a:effectLst/>
                        <a:latin typeface="Aptos" panose="020B0004020202020204" pitchFamily="34" charset="0"/>
                        <a:ea typeface="Aptos" panose="020B0004020202020204" pitchFamily="34" charset="0"/>
                        <a:cs typeface="Arial" panose="020B0604020202020204" pitchFamily="34" charset="0"/>
                      </a:endParaRPr>
                    </a:p>
                  </a:txBody>
                  <a:tcPr marL="47396" marR="47396" marT="0" marB="0"/>
                </a:tc>
                <a:tc>
                  <a:txBody>
                    <a:bodyPr/>
                    <a:lstStyle/>
                    <a:p>
                      <a:pPr algn="ctr">
                        <a:lnSpc>
                          <a:spcPct val="115000"/>
                        </a:lnSpc>
                        <a:spcAft>
                          <a:spcPts val="800"/>
                        </a:spcAft>
                        <a:buNone/>
                      </a:pPr>
                      <a:r>
                        <a:rPr lang="en-US" sz="1800" b="0" kern="100">
                          <a:effectLst/>
                        </a:rPr>
                        <a:t>(</a:t>
                      </a:r>
                      <a:r>
                        <a:rPr lang="ar-EG" sz="1800" b="0" kern="100">
                          <a:effectLst/>
                        </a:rPr>
                        <a:t>5</a:t>
                      </a:r>
                      <a:r>
                        <a:rPr lang="en-US" sz="1800" b="0" kern="100">
                          <a:effectLst/>
                        </a:rPr>
                        <a:t>00-</a:t>
                      </a:r>
                      <a:r>
                        <a:rPr lang="ar-EG" sz="1800" b="0" kern="100">
                          <a:effectLst/>
                        </a:rPr>
                        <a:t>4</a:t>
                      </a:r>
                      <a:r>
                        <a:rPr lang="en-US" sz="1800" b="0" kern="100">
                          <a:effectLst/>
                        </a:rPr>
                        <a:t>000)</a:t>
                      </a:r>
                      <a:endParaRPr lang="en-US" sz="1800" b="0" kern="100">
                        <a:effectLst/>
                        <a:latin typeface="Aptos" panose="020B0004020202020204" pitchFamily="34" charset="0"/>
                        <a:ea typeface="Aptos" panose="020B0004020202020204" pitchFamily="34" charset="0"/>
                        <a:cs typeface="Arial" panose="020B0604020202020204" pitchFamily="34" charset="0"/>
                      </a:endParaRPr>
                    </a:p>
                  </a:txBody>
                  <a:tcPr marL="47396" marR="47396" marT="0" marB="0"/>
                </a:tc>
                <a:extLst>
                  <a:ext uri="{0D108BD9-81ED-4DB2-BD59-A6C34878D82A}">
                    <a16:rowId xmlns:a16="http://schemas.microsoft.com/office/drawing/2014/main" val="2979976601"/>
                  </a:ext>
                </a:extLst>
              </a:tr>
              <a:tr h="270571">
                <a:tc>
                  <a:txBody>
                    <a:bodyPr/>
                    <a:lstStyle/>
                    <a:p>
                      <a:pPr algn="ctr">
                        <a:lnSpc>
                          <a:spcPct val="115000"/>
                        </a:lnSpc>
                        <a:spcAft>
                          <a:spcPts val="800"/>
                        </a:spcAft>
                        <a:buNone/>
                      </a:pPr>
                      <a:r>
                        <a:rPr lang="en-US" sz="1800" b="0" kern="100">
                          <a:effectLst/>
                        </a:rPr>
                        <a:t>Run</a:t>
                      </a:r>
                      <a:endParaRPr lang="en-US" sz="1800" b="0" kern="100">
                        <a:effectLst/>
                        <a:latin typeface="Aptos" panose="020B0004020202020204" pitchFamily="34" charset="0"/>
                        <a:ea typeface="Aptos" panose="020B0004020202020204" pitchFamily="34" charset="0"/>
                        <a:cs typeface="Arial" panose="020B0604020202020204" pitchFamily="34" charset="0"/>
                      </a:endParaRPr>
                    </a:p>
                  </a:txBody>
                  <a:tcPr marL="47396" marR="47396" marT="0" marB="0"/>
                </a:tc>
                <a:tc>
                  <a:txBody>
                    <a:bodyPr/>
                    <a:lstStyle/>
                    <a:p>
                      <a:pPr algn="ctr">
                        <a:lnSpc>
                          <a:spcPct val="115000"/>
                        </a:lnSpc>
                        <a:spcAft>
                          <a:spcPts val="800"/>
                        </a:spcAft>
                        <a:buNone/>
                      </a:pPr>
                      <a:r>
                        <a:rPr lang="en-US" sz="1800" b="0" kern="100" dirty="0">
                          <a:effectLst/>
                        </a:rPr>
                        <a:t>Reference Project (Project) -Proposed</a:t>
                      </a:r>
                      <a:endParaRPr lang="en-US" sz="1800" b="0" kern="100" dirty="0">
                        <a:effectLst/>
                        <a:latin typeface="Aptos" panose="020B0004020202020204" pitchFamily="34" charset="0"/>
                        <a:ea typeface="Aptos" panose="020B0004020202020204" pitchFamily="34" charset="0"/>
                        <a:cs typeface="Arial" panose="020B0604020202020204" pitchFamily="34" charset="0"/>
                      </a:endParaRPr>
                    </a:p>
                  </a:txBody>
                  <a:tcPr marL="47396" marR="47396" marT="0" marB="0"/>
                </a:tc>
                <a:extLst>
                  <a:ext uri="{0D108BD9-81ED-4DB2-BD59-A6C34878D82A}">
                    <a16:rowId xmlns:a16="http://schemas.microsoft.com/office/drawing/2014/main" val="2340985516"/>
                  </a:ext>
                </a:extLst>
              </a:tr>
              <a:tr h="216457">
                <a:tc>
                  <a:txBody>
                    <a:bodyPr/>
                    <a:lstStyle/>
                    <a:p>
                      <a:pPr algn="ctr">
                        <a:lnSpc>
                          <a:spcPct val="115000"/>
                        </a:lnSpc>
                        <a:spcAft>
                          <a:spcPts val="800"/>
                        </a:spcAft>
                        <a:buNone/>
                      </a:pPr>
                      <a:r>
                        <a:rPr lang="en-US" sz="1800" b="0" kern="100">
                          <a:effectLst/>
                        </a:rPr>
                        <a:t>Seeds</a:t>
                      </a:r>
                      <a:endParaRPr lang="en-US" sz="1800" b="0" kern="100">
                        <a:effectLst/>
                        <a:latin typeface="Aptos" panose="020B0004020202020204" pitchFamily="34" charset="0"/>
                        <a:ea typeface="Aptos" panose="020B0004020202020204" pitchFamily="34" charset="0"/>
                        <a:cs typeface="Arial" panose="020B0604020202020204" pitchFamily="34" charset="0"/>
                      </a:endParaRPr>
                    </a:p>
                  </a:txBody>
                  <a:tcPr marL="47396" marR="47396" marT="0" marB="0"/>
                </a:tc>
                <a:tc>
                  <a:txBody>
                    <a:bodyPr/>
                    <a:lstStyle/>
                    <a:p>
                      <a:pPr algn="ctr">
                        <a:lnSpc>
                          <a:spcPct val="115000"/>
                        </a:lnSpc>
                        <a:spcAft>
                          <a:spcPts val="800"/>
                        </a:spcAft>
                        <a:buNone/>
                      </a:pPr>
                      <a:r>
                        <a:rPr lang="en-US" sz="1800" b="0" kern="100">
                          <a:effectLst/>
                        </a:rPr>
                        <a:t>0,1,2</a:t>
                      </a:r>
                      <a:endParaRPr lang="en-US" sz="1800" b="0" kern="100">
                        <a:effectLst/>
                        <a:latin typeface="Aptos" panose="020B0004020202020204" pitchFamily="34" charset="0"/>
                        <a:ea typeface="Aptos" panose="020B0004020202020204" pitchFamily="34" charset="0"/>
                        <a:cs typeface="Arial" panose="020B0604020202020204" pitchFamily="34" charset="0"/>
                      </a:endParaRPr>
                    </a:p>
                  </a:txBody>
                  <a:tcPr marL="47396" marR="47396" marT="0" marB="0"/>
                </a:tc>
                <a:extLst>
                  <a:ext uri="{0D108BD9-81ED-4DB2-BD59-A6C34878D82A}">
                    <a16:rowId xmlns:a16="http://schemas.microsoft.com/office/drawing/2014/main" val="3391392743"/>
                  </a:ext>
                </a:extLst>
              </a:tr>
              <a:tr h="385199">
                <a:tc>
                  <a:txBody>
                    <a:bodyPr/>
                    <a:lstStyle/>
                    <a:p>
                      <a:pPr algn="ctr">
                        <a:lnSpc>
                          <a:spcPct val="115000"/>
                        </a:lnSpc>
                        <a:spcAft>
                          <a:spcPts val="800"/>
                        </a:spcAft>
                        <a:buNone/>
                      </a:pPr>
                      <a:r>
                        <a:rPr lang="en-US" sz="1800" b="0" kern="100">
                          <a:effectLst/>
                        </a:rPr>
                        <a:t>Traffic Scale</a:t>
                      </a:r>
                      <a:endParaRPr lang="en-US" sz="1800" b="0" kern="100">
                        <a:effectLst/>
                        <a:latin typeface="Aptos" panose="020B0004020202020204" pitchFamily="34" charset="0"/>
                        <a:ea typeface="Aptos" panose="020B0004020202020204" pitchFamily="34" charset="0"/>
                        <a:cs typeface="Arial" panose="020B0604020202020204" pitchFamily="34" charset="0"/>
                      </a:endParaRPr>
                    </a:p>
                  </a:txBody>
                  <a:tcPr marL="47396" marR="47396" marT="0" marB="0"/>
                </a:tc>
                <a:tc>
                  <a:txBody>
                    <a:bodyPr/>
                    <a:lstStyle/>
                    <a:p>
                      <a:pPr algn="ctr">
                        <a:lnSpc>
                          <a:spcPct val="115000"/>
                        </a:lnSpc>
                        <a:spcAft>
                          <a:spcPts val="800"/>
                        </a:spcAft>
                        <a:buNone/>
                      </a:pPr>
                      <a:r>
                        <a:rPr lang="en-US" sz="1800" b="0" kern="100" dirty="0">
                          <a:effectLst/>
                        </a:rPr>
                        <a:t>Normal (.14) -Crowded (.38)</a:t>
                      </a:r>
                      <a:endParaRPr lang="en-US" sz="1800" b="0" kern="100" dirty="0">
                        <a:effectLst/>
                        <a:latin typeface="Aptos" panose="020B0004020202020204" pitchFamily="34" charset="0"/>
                        <a:ea typeface="Aptos" panose="020B0004020202020204" pitchFamily="34" charset="0"/>
                        <a:cs typeface="Arial" panose="020B0604020202020204" pitchFamily="34" charset="0"/>
                      </a:endParaRPr>
                    </a:p>
                  </a:txBody>
                  <a:tcPr marL="47396" marR="47396" marT="0" marB="0"/>
                </a:tc>
                <a:extLst>
                  <a:ext uri="{0D108BD9-81ED-4DB2-BD59-A6C34878D82A}">
                    <a16:rowId xmlns:a16="http://schemas.microsoft.com/office/drawing/2014/main" val="410440165"/>
                  </a:ext>
                </a:extLst>
              </a:tr>
            </a:tbl>
          </a:graphicData>
        </a:graphic>
      </p:graphicFrame>
    </p:spTree>
    <p:extLst>
      <p:ext uri="{BB962C8B-B14F-4D97-AF65-F5344CB8AC3E}">
        <p14:creationId xmlns:p14="http://schemas.microsoft.com/office/powerpoint/2010/main" val="10630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8228A-FA5B-F23B-F625-52CC61E35B00}"/>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9CFB1C8B-F5C4-0504-5F7C-8331DEA50B8E}"/>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564DFFEB-940B-C49B-F6E3-0CAFD7ABCA2F}"/>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74183B59-E3A4-E5AF-16B0-ED7838D151B3}"/>
              </a:ext>
            </a:extLst>
          </p:cNvPr>
          <p:cNvSpPr>
            <a:spLocks noGrp="1"/>
          </p:cNvSpPr>
          <p:nvPr>
            <p:ph type="sldNum" sz="quarter" idx="12"/>
          </p:nvPr>
        </p:nvSpPr>
        <p:spPr>
          <a:xfrm>
            <a:off x="9715499" y="6356350"/>
            <a:ext cx="1447800" cy="365125"/>
          </a:xfrm>
        </p:spPr>
        <p:txBody>
          <a:bodyPr>
            <a:normAutofit/>
          </a:bodyPr>
          <a:lstStyle/>
          <a:p>
            <a:pPr>
              <a:spcAft>
                <a:spcPts val="600"/>
              </a:spcAft>
            </a:pPr>
            <a:fld id="{73B850FF-6169-4056-8077-06FFA93A5366}" type="slidenum">
              <a:rPr lang="en-US" smtClean="0"/>
              <a:pPr>
                <a:spcAft>
                  <a:spcPts val="600"/>
                </a:spcAft>
              </a:pPr>
              <a:t>85</a:t>
            </a:fld>
            <a:endParaRPr lang="en-US" dirty="0"/>
          </a:p>
        </p:txBody>
      </p:sp>
      <p:sp>
        <p:nvSpPr>
          <p:cNvPr id="2" name="Rectangle 1" descr="Test tubes">
            <a:extLst>
              <a:ext uri="{FF2B5EF4-FFF2-40B4-BE49-F238E27FC236}">
                <a16:creationId xmlns:a16="http://schemas.microsoft.com/office/drawing/2014/main" id="{0030A9C1-39F2-1A96-C8A5-037657380301}"/>
              </a:ext>
            </a:extLst>
          </p:cNvPr>
          <p:cNvSpPr/>
          <p:nvPr/>
        </p:nvSpPr>
        <p:spPr>
          <a:xfrm>
            <a:off x="1012848" y="451288"/>
            <a:ext cx="1077230" cy="107723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shade val="50000"/>
              <a:hueOff val="0"/>
              <a:satOff val="0"/>
              <a:lumOff val="0"/>
              <a:alphaOff val="0"/>
            </a:schemeClr>
          </a:effectRef>
          <a:fontRef idx="minor">
            <a:schemeClr val="lt1"/>
          </a:fontRef>
        </p:style>
        <p:txBody>
          <a:bodyPr/>
          <a:lstStyle/>
          <a:p>
            <a:endParaRPr lang="en-US"/>
          </a:p>
        </p:txBody>
      </p:sp>
      <p:grpSp>
        <p:nvGrpSpPr>
          <p:cNvPr id="7" name="Group 6">
            <a:extLst>
              <a:ext uri="{FF2B5EF4-FFF2-40B4-BE49-F238E27FC236}">
                <a16:creationId xmlns:a16="http://schemas.microsoft.com/office/drawing/2014/main" id="{E41BA933-4371-75B5-E114-88CFC4CF3479}"/>
              </a:ext>
            </a:extLst>
          </p:cNvPr>
          <p:cNvGrpSpPr/>
          <p:nvPr/>
        </p:nvGrpSpPr>
        <p:grpSpPr>
          <a:xfrm>
            <a:off x="2336808" y="372032"/>
            <a:ext cx="8102591" cy="1235742"/>
            <a:chOff x="234688" y="2119911"/>
            <a:chExt cx="4053705" cy="1235742"/>
          </a:xfrm>
        </p:grpSpPr>
        <p:sp>
          <p:nvSpPr>
            <p:cNvPr id="9" name="Rectangle 8">
              <a:extLst>
                <a:ext uri="{FF2B5EF4-FFF2-40B4-BE49-F238E27FC236}">
                  <a16:creationId xmlns:a16="http://schemas.microsoft.com/office/drawing/2014/main" id="{2F4B1407-C441-5357-47FF-7C87122CC02F}"/>
                </a:ext>
              </a:extLst>
            </p:cNvPr>
            <p:cNvSpPr/>
            <p:nvPr/>
          </p:nvSpPr>
          <p:spPr>
            <a:xfrm>
              <a:off x="234689" y="2119911"/>
              <a:ext cx="2393845" cy="12357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0" name="TextBox 9">
              <a:extLst>
                <a:ext uri="{FF2B5EF4-FFF2-40B4-BE49-F238E27FC236}">
                  <a16:creationId xmlns:a16="http://schemas.microsoft.com/office/drawing/2014/main" id="{76D2E8DF-4EAF-4246-F505-A4B413832147}"/>
                </a:ext>
              </a:extLst>
            </p:cNvPr>
            <p:cNvSpPr txBox="1"/>
            <p:nvPr/>
          </p:nvSpPr>
          <p:spPr>
            <a:xfrm>
              <a:off x="234688" y="2119911"/>
              <a:ext cx="4053705" cy="1235742"/>
            </a:xfrm>
            <a:prstGeom prst="rect">
              <a:avLst/>
            </a:prstGeom>
          </p:spPr>
          <p:txBody>
            <a:bodyPr vert="horz" lIns="91440" tIns="45720" rIns="91440" bIns="45720" rtlCol="0" anchor="ctr">
              <a:normAutofit fontScale="92500"/>
            </a:bodyPr>
            <a:lstStyle>
              <a:lvl1pPr>
                <a:lnSpc>
                  <a:spcPct val="100000"/>
                </a:lnSpc>
                <a:spcBef>
                  <a:spcPct val="0"/>
                </a:spcBef>
                <a:buNone/>
                <a:defRPr sz="4400">
                  <a:solidFill>
                    <a:schemeClr val="tx2"/>
                  </a:solidFill>
                  <a:latin typeface="+mj-lt"/>
                  <a:ea typeface="+mj-ea"/>
                  <a:cs typeface="+mj-cs"/>
                </a:defRPr>
              </a:lvl1pPr>
            </a:lstStyle>
            <a:p>
              <a:r>
                <a:rPr lang="ar-EG" b="1" dirty="0"/>
                <a:t>10</a:t>
              </a:r>
              <a:r>
                <a:rPr lang="en-US" b="1" dirty="0"/>
                <a:t>.1 Experiment Design(Cont.)</a:t>
              </a:r>
            </a:p>
          </p:txBody>
        </p:sp>
      </p:grpSp>
      <p:graphicFrame>
        <p:nvGraphicFramePr>
          <p:cNvPr id="24" name="Content Placeholder 23">
            <a:extLst>
              <a:ext uri="{FF2B5EF4-FFF2-40B4-BE49-F238E27FC236}">
                <a16:creationId xmlns:a16="http://schemas.microsoft.com/office/drawing/2014/main" id="{4E8EB138-76B3-D4AB-23F4-4DF4D06BB8F2}"/>
              </a:ext>
            </a:extLst>
          </p:cNvPr>
          <p:cNvGraphicFramePr>
            <a:graphicFrameLocks noGrp="1"/>
          </p:cNvGraphicFramePr>
          <p:nvPr>
            <p:ph idx="1"/>
            <p:extLst>
              <p:ext uri="{D42A27DB-BD31-4B8C-83A1-F6EECF244321}">
                <p14:modId xmlns:p14="http://schemas.microsoft.com/office/powerpoint/2010/main" val="4165052429"/>
              </p:ext>
            </p:extLst>
          </p:nvPr>
        </p:nvGraphicFramePr>
        <p:xfrm>
          <a:off x="3467100" y="1698312"/>
          <a:ext cx="5257800" cy="4488245"/>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465872355"/>
                    </a:ext>
                  </a:extLst>
                </a:gridCol>
                <a:gridCol w="2628900">
                  <a:extLst>
                    <a:ext uri="{9D8B030D-6E8A-4147-A177-3AD203B41FA5}">
                      <a16:colId xmlns:a16="http://schemas.microsoft.com/office/drawing/2014/main" val="1022904456"/>
                    </a:ext>
                  </a:extLst>
                </a:gridCol>
              </a:tblGrid>
              <a:tr h="370840">
                <a:tc>
                  <a:txBody>
                    <a:bodyPr/>
                    <a:lstStyle/>
                    <a:p>
                      <a:pPr algn="ctr">
                        <a:lnSpc>
                          <a:spcPct val="115000"/>
                        </a:lnSpc>
                        <a:spcAft>
                          <a:spcPts val="800"/>
                        </a:spcAft>
                        <a:buNone/>
                      </a:pPr>
                      <a:r>
                        <a:rPr lang="en-US" sz="1800" b="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Parameter</a:t>
                      </a:r>
                    </a:p>
                  </a:txBody>
                  <a:tcPr marL="68580" marR="68580" marT="0" marB="0"/>
                </a:tc>
                <a:tc>
                  <a:txBody>
                    <a:bodyPr/>
                    <a:lstStyle/>
                    <a:p>
                      <a:pPr algn="ctr">
                        <a:lnSpc>
                          <a:spcPct val="115000"/>
                        </a:lnSpc>
                        <a:spcAft>
                          <a:spcPts val="800"/>
                        </a:spcAft>
                        <a:buNone/>
                      </a:pPr>
                      <a:r>
                        <a:rPr lang="en-US" sz="1800" b="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Range for experiment</a:t>
                      </a:r>
                    </a:p>
                  </a:txBody>
                  <a:tcPr marL="68580" marR="68580" marT="0" marB="0"/>
                </a:tc>
                <a:extLst>
                  <a:ext uri="{0D108BD9-81ED-4DB2-BD59-A6C34878D82A}">
                    <a16:rowId xmlns:a16="http://schemas.microsoft.com/office/drawing/2014/main" val="1654953908"/>
                  </a:ext>
                </a:extLst>
              </a:tr>
              <a:tr h="370840">
                <a:tc>
                  <a:txBody>
                    <a:bodyPr/>
                    <a:lstStyle/>
                    <a:p>
                      <a:pPr algn="ctr">
                        <a:lnSpc>
                          <a:spcPct val="115000"/>
                        </a:lnSpc>
                        <a:spcAft>
                          <a:spcPts val="800"/>
                        </a:spcAft>
                        <a:buNone/>
                      </a:pPr>
                      <a:r>
                        <a:rPr lang="en-US" sz="1800" b="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Area</a:t>
                      </a:r>
                      <a:endParaRPr lang="en-US" sz="2000" b="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15000"/>
                        </a:lnSpc>
                        <a:spcAft>
                          <a:spcPts val="800"/>
                        </a:spcAft>
                        <a:buNone/>
                      </a:pPr>
                      <a:r>
                        <a:rPr lang="en-US" sz="1800" b="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Area2 (</a:t>
                      </a:r>
                      <a:r>
                        <a:rPr lang="en-US" sz="1800" b="0" kern="100" dirty="0" err="1">
                          <a:solidFill>
                            <a:srgbClr val="000000"/>
                          </a:solidFill>
                          <a:effectLst/>
                          <a:latin typeface="Aptos" panose="020B0004020202020204" pitchFamily="34" charset="0"/>
                          <a:ea typeface="Aptos" panose="020B0004020202020204" pitchFamily="34" charset="0"/>
                          <a:cs typeface="Arial" panose="020B0604020202020204" pitchFamily="34" charset="0"/>
                        </a:rPr>
                        <a:t>Mosheer</a:t>
                      </a:r>
                      <a:r>
                        <a:rPr lang="en-US" sz="1800" b="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 Ismail) – Area 3 (San Stefano)</a:t>
                      </a:r>
                      <a:endParaRPr lang="en-US" sz="2000" b="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693334366"/>
                  </a:ext>
                </a:extLst>
              </a:tr>
              <a:tr h="370840">
                <a:tc>
                  <a:txBody>
                    <a:bodyPr/>
                    <a:lstStyle/>
                    <a:p>
                      <a:pPr algn="ctr">
                        <a:lnSpc>
                          <a:spcPct val="115000"/>
                        </a:lnSpc>
                        <a:spcAft>
                          <a:spcPts val="800"/>
                        </a:spcAft>
                        <a:buNone/>
                      </a:pPr>
                      <a:r>
                        <a:rPr lang="en-US" sz="1800" b="0" kern="100">
                          <a:solidFill>
                            <a:srgbClr val="000000"/>
                          </a:solidFill>
                          <a:effectLst/>
                          <a:latin typeface="Aptos" panose="020B0004020202020204" pitchFamily="34" charset="0"/>
                          <a:ea typeface="Aptos" panose="020B0004020202020204" pitchFamily="34" charset="0"/>
                          <a:cs typeface="Arial" panose="020B0604020202020204" pitchFamily="34" charset="0"/>
                        </a:rPr>
                        <a:t>Reward</a:t>
                      </a:r>
                      <a:endParaRPr lang="en-US" sz="2000" b="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15000"/>
                        </a:lnSpc>
                        <a:spcAft>
                          <a:spcPts val="800"/>
                        </a:spcAft>
                        <a:buNone/>
                      </a:pPr>
                      <a:r>
                        <a:rPr lang="en-US" sz="1800" b="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Literature - Proposed</a:t>
                      </a:r>
                      <a:endParaRPr lang="en-US" sz="2000" b="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29039704"/>
                  </a:ext>
                </a:extLst>
              </a:tr>
              <a:tr h="370840">
                <a:tc>
                  <a:txBody>
                    <a:bodyPr/>
                    <a:lstStyle/>
                    <a:p>
                      <a:pPr algn="ctr">
                        <a:lnSpc>
                          <a:spcPct val="115000"/>
                        </a:lnSpc>
                        <a:spcAft>
                          <a:spcPts val="800"/>
                        </a:spcAft>
                        <a:buNone/>
                      </a:pPr>
                      <a:r>
                        <a:rPr lang="en-US" sz="1800" b="0" kern="100" dirty="0">
                          <a:effectLst/>
                          <a:latin typeface="Aptos" panose="020B0004020202020204" pitchFamily="34" charset="0"/>
                          <a:ea typeface="Aptos" panose="020B0004020202020204" pitchFamily="34" charset="0"/>
                          <a:cs typeface="Arial" panose="020B0604020202020204" pitchFamily="34" charset="0"/>
                        </a:rPr>
                        <a:t>Environment type</a:t>
                      </a:r>
                      <a:endParaRPr lang="en-US" sz="2000" b="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15000"/>
                        </a:lnSpc>
                        <a:spcAft>
                          <a:spcPts val="800"/>
                        </a:spcAft>
                        <a:buNone/>
                      </a:pPr>
                      <a:r>
                        <a:rPr lang="en-US" sz="1800" b="0" kern="100">
                          <a:effectLst/>
                          <a:latin typeface="Aptos" panose="020B0004020202020204" pitchFamily="34" charset="0"/>
                          <a:ea typeface="Aptos" panose="020B0004020202020204" pitchFamily="34" charset="0"/>
                          <a:cs typeface="Arial" panose="020B0604020202020204" pitchFamily="34" charset="0"/>
                        </a:rPr>
                        <a:t>GroupedSumoEnv HighGroupedSumoEnv</a:t>
                      </a:r>
                      <a:endParaRPr lang="en-US" sz="2000" b="0" kern="100">
                        <a:effectLst/>
                        <a:latin typeface="Aptos" panose="020B0004020202020204" pitchFamily="34" charset="0"/>
                        <a:ea typeface="Aptos" panose="020B0004020202020204" pitchFamily="34" charset="0"/>
                        <a:cs typeface="Arial" panose="020B0604020202020204" pitchFamily="34" charset="0"/>
                      </a:endParaRPr>
                    </a:p>
                    <a:p>
                      <a:pPr algn="ctr">
                        <a:lnSpc>
                          <a:spcPct val="115000"/>
                        </a:lnSpc>
                        <a:spcAft>
                          <a:spcPts val="800"/>
                        </a:spcAft>
                        <a:buNone/>
                      </a:pPr>
                      <a:r>
                        <a:rPr lang="en-US" sz="1800" b="0" kern="100">
                          <a:effectLst/>
                          <a:latin typeface="Aptos" panose="020B0004020202020204" pitchFamily="34" charset="0"/>
                          <a:ea typeface="Aptos" panose="020B0004020202020204" pitchFamily="34" charset="0"/>
                          <a:cs typeface="Arial" panose="020B0604020202020204" pitchFamily="34" charset="0"/>
                        </a:rPr>
                        <a:t> </a:t>
                      </a:r>
                      <a:endParaRPr lang="en-US" sz="2000" b="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953151080"/>
                  </a:ext>
                </a:extLst>
              </a:tr>
              <a:tr h="370840">
                <a:tc>
                  <a:txBody>
                    <a:bodyPr/>
                    <a:lstStyle/>
                    <a:p>
                      <a:pPr algn="ctr">
                        <a:lnSpc>
                          <a:spcPct val="115000"/>
                        </a:lnSpc>
                        <a:spcAft>
                          <a:spcPts val="800"/>
                        </a:spcAft>
                        <a:buNone/>
                      </a:pPr>
                      <a:r>
                        <a:rPr lang="en-US" sz="1800" b="0" kern="100">
                          <a:solidFill>
                            <a:srgbClr val="000000"/>
                          </a:solidFill>
                          <a:effectLst/>
                          <a:latin typeface="Aptos" panose="020B0004020202020204" pitchFamily="34" charset="0"/>
                          <a:ea typeface="Aptos" panose="020B0004020202020204" pitchFamily="34" charset="0"/>
                          <a:cs typeface="Arial" panose="020B0604020202020204" pitchFamily="34" charset="0"/>
                        </a:rPr>
                        <a:t>Algorithm</a:t>
                      </a:r>
                      <a:endParaRPr lang="en-US" sz="2000" b="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15000"/>
                        </a:lnSpc>
                        <a:spcAft>
                          <a:spcPts val="800"/>
                        </a:spcAft>
                        <a:buNone/>
                      </a:pPr>
                      <a:r>
                        <a:rPr lang="en-US" sz="1800" b="0" kern="100">
                          <a:solidFill>
                            <a:srgbClr val="000000"/>
                          </a:solidFill>
                          <a:effectLst/>
                          <a:latin typeface="Aptos" panose="020B0004020202020204" pitchFamily="34" charset="0"/>
                          <a:ea typeface="Aptos" panose="020B0004020202020204" pitchFamily="34" charset="0"/>
                          <a:cs typeface="Arial" panose="020B0604020202020204" pitchFamily="34" charset="0"/>
                        </a:rPr>
                        <a:t>D3QN -PPO</a:t>
                      </a:r>
                      <a:endParaRPr lang="en-US" sz="2000" b="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212747298"/>
                  </a:ext>
                </a:extLst>
              </a:tr>
              <a:tr h="370840">
                <a:tc>
                  <a:txBody>
                    <a:bodyPr/>
                    <a:lstStyle/>
                    <a:p>
                      <a:pPr algn="ctr">
                        <a:lnSpc>
                          <a:spcPct val="115000"/>
                        </a:lnSpc>
                        <a:spcAft>
                          <a:spcPts val="800"/>
                        </a:spcAft>
                        <a:buNone/>
                      </a:pPr>
                      <a:r>
                        <a:rPr lang="en-US" sz="1800" b="0" kern="100">
                          <a:solidFill>
                            <a:srgbClr val="000000"/>
                          </a:solidFill>
                          <a:effectLst/>
                          <a:latin typeface="Aptos" panose="020B0004020202020204" pitchFamily="34" charset="0"/>
                          <a:ea typeface="Aptos" panose="020B0004020202020204" pitchFamily="34" charset="0"/>
                          <a:cs typeface="Arial" panose="020B0604020202020204" pitchFamily="34" charset="0"/>
                        </a:rPr>
                        <a:t>Episodes</a:t>
                      </a:r>
                      <a:endParaRPr lang="en-US" sz="2000" b="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rtl="1">
                        <a:lnSpc>
                          <a:spcPct val="115000"/>
                        </a:lnSpc>
                        <a:spcAft>
                          <a:spcPts val="800"/>
                        </a:spcAft>
                        <a:buNone/>
                      </a:pPr>
                      <a:r>
                        <a:rPr lang="en-US" sz="1800" b="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200-350-1000</a:t>
                      </a:r>
                      <a:endParaRPr lang="en-US" sz="2000" b="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21256280"/>
                  </a:ext>
                </a:extLst>
              </a:tr>
              <a:tr h="370840">
                <a:tc>
                  <a:txBody>
                    <a:bodyPr/>
                    <a:lstStyle/>
                    <a:p>
                      <a:pPr algn="ctr">
                        <a:lnSpc>
                          <a:spcPct val="115000"/>
                        </a:lnSpc>
                        <a:spcAft>
                          <a:spcPts val="800"/>
                        </a:spcAft>
                        <a:buNone/>
                      </a:pPr>
                      <a:r>
                        <a:rPr lang="en-US" sz="1800" b="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Max sumo steps</a:t>
                      </a:r>
                      <a:endParaRPr lang="en-US" sz="2000" b="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a:lnSpc>
                          <a:spcPct val="115000"/>
                        </a:lnSpc>
                        <a:spcAft>
                          <a:spcPts val="800"/>
                        </a:spcAft>
                        <a:buNone/>
                      </a:pPr>
                      <a:r>
                        <a:rPr lang="en-US" sz="1800" b="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500-1500-4000</a:t>
                      </a:r>
                      <a:endParaRPr lang="en-US" sz="2000" b="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46783100"/>
                  </a:ext>
                </a:extLst>
              </a:tr>
              <a:tr h="370840">
                <a:tc>
                  <a:txBody>
                    <a:bodyPr/>
                    <a:lstStyle/>
                    <a:p>
                      <a:pPr algn="ctr">
                        <a:lnSpc>
                          <a:spcPct val="115000"/>
                        </a:lnSpc>
                        <a:spcAft>
                          <a:spcPts val="800"/>
                        </a:spcAft>
                        <a:buNone/>
                      </a:pPr>
                      <a:r>
                        <a:rPr lang="en-US" sz="1800" b="0" kern="100">
                          <a:effectLst/>
                          <a:latin typeface="Aptos" panose="020B0004020202020204" pitchFamily="34" charset="0"/>
                          <a:ea typeface="Aptos" panose="020B0004020202020204" pitchFamily="34" charset="0"/>
                          <a:cs typeface="Arial" panose="020B0604020202020204" pitchFamily="34" charset="0"/>
                        </a:rPr>
                        <a:t>Traffic Scale</a:t>
                      </a:r>
                      <a:endParaRPr lang="en-US" sz="2000" b="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rtl="0">
                        <a:lnSpc>
                          <a:spcPct val="115000"/>
                        </a:lnSpc>
                        <a:spcAft>
                          <a:spcPts val="800"/>
                        </a:spcAft>
                        <a:buNone/>
                      </a:pPr>
                      <a:r>
                        <a:rPr lang="en-US" sz="1800" b="0" kern="100" dirty="0">
                          <a:effectLst/>
                          <a:latin typeface="Aptos" panose="020B0004020202020204" pitchFamily="34" charset="0"/>
                          <a:ea typeface="Aptos" panose="020B0004020202020204" pitchFamily="34" charset="0"/>
                          <a:cs typeface="Arial" panose="020B0604020202020204" pitchFamily="34" charset="0"/>
                        </a:rPr>
                        <a:t>Normal (.14) - Crowding (.38)</a:t>
                      </a:r>
                      <a:endParaRPr lang="en-US" sz="2000" b="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595826546"/>
                  </a:ext>
                </a:extLst>
              </a:tr>
              <a:tr h="370840">
                <a:tc>
                  <a:txBody>
                    <a:bodyPr/>
                    <a:lstStyle/>
                    <a:p>
                      <a:pPr algn="ctr">
                        <a:lnSpc>
                          <a:spcPct val="115000"/>
                        </a:lnSpc>
                        <a:spcAft>
                          <a:spcPts val="800"/>
                        </a:spcAft>
                        <a:buNone/>
                      </a:pPr>
                      <a:r>
                        <a:rPr lang="en-US" sz="1800" b="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Seeds</a:t>
                      </a:r>
                      <a:endParaRPr lang="en-US" sz="2000" b="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gn="ctr" rtl="1">
                        <a:lnSpc>
                          <a:spcPct val="115000"/>
                        </a:lnSpc>
                        <a:spcAft>
                          <a:spcPts val="800"/>
                        </a:spcAft>
                        <a:buNone/>
                      </a:pPr>
                      <a:r>
                        <a:rPr lang="en-US" sz="1800" b="0" kern="100" dirty="0">
                          <a:solidFill>
                            <a:srgbClr val="000000"/>
                          </a:solidFill>
                          <a:effectLst/>
                          <a:latin typeface="Aptos" panose="020B0004020202020204" pitchFamily="34" charset="0"/>
                          <a:ea typeface="Aptos" panose="020B0004020202020204" pitchFamily="34" charset="0"/>
                          <a:cs typeface="Arial" panose="020B0604020202020204" pitchFamily="34" charset="0"/>
                        </a:rPr>
                        <a:t>0,1,2,3</a:t>
                      </a:r>
                      <a:endParaRPr lang="en-US" sz="2000" b="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975604600"/>
                  </a:ext>
                </a:extLst>
              </a:tr>
            </a:tbl>
          </a:graphicData>
        </a:graphic>
      </p:graphicFrame>
    </p:spTree>
    <p:extLst>
      <p:ext uri="{BB962C8B-B14F-4D97-AF65-F5344CB8AC3E}">
        <p14:creationId xmlns:p14="http://schemas.microsoft.com/office/powerpoint/2010/main" val="124891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14998-5144-4B8B-925D-EDD2391B3E14}"/>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EEDDA535-2ED5-0EC6-6F3D-D6D828DE1EA9}"/>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97658FCB-3702-2332-56CD-2BC2DA9D605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E1499511-4A9B-8C71-C8AB-8D8256D7B7DF}"/>
              </a:ext>
            </a:extLst>
          </p:cNvPr>
          <p:cNvSpPr>
            <a:spLocks noGrp="1"/>
          </p:cNvSpPr>
          <p:nvPr>
            <p:ph type="sldNum" sz="quarter" idx="12"/>
          </p:nvPr>
        </p:nvSpPr>
        <p:spPr>
          <a:xfrm>
            <a:off x="9715499" y="6356350"/>
            <a:ext cx="1447800" cy="365125"/>
          </a:xfrm>
        </p:spPr>
        <p:txBody>
          <a:bodyPr>
            <a:normAutofit/>
          </a:bodyPr>
          <a:lstStyle/>
          <a:p>
            <a:pPr>
              <a:spcAft>
                <a:spcPts val="600"/>
              </a:spcAft>
            </a:pPr>
            <a:fld id="{73B850FF-6169-4056-8077-06FFA93A5366}" type="slidenum">
              <a:rPr lang="en-US" smtClean="0"/>
              <a:pPr>
                <a:spcAft>
                  <a:spcPts val="600"/>
                </a:spcAft>
              </a:pPr>
              <a:t>86</a:t>
            </a:fld>
            <a:endParaRPr lang="en-US" dirty="0"/>
          </a:p>
        </p:txBody>
      </p:sp>
      <p:sp>
        <p:nvSpPr>
          <p:cNvPr id="2" name="Rectangle 1" descr="Microscope with solid fill">
            <a:extLst>
              <a:ext uri="{FF2B5EF4-FFF2-40B4-BE49-F238E27FC236}">
                <a16:creationId xmlns:a16="http://schemas.microsoft.com/office/drawing/2014/main" id="{C0BA5BBE-5B0F-896A-1FA4-F9D41F86BFC7}"/>
              </a:ext>
            </a:extLst>
          </p:cNvPr>
          <p:cNvSpPr/>
          <p:nvPr/>
        </p:nvSpPr>
        <p:spPr>
          <a:xfrm>
            <a:off x="1012848" y="451288"/>
            <a:ext cx="1077230" cy="1077230"/>
          </a:xfrm>
          <a:prstGeom prst="rect">
            <a:avLst/>
          </a:prstGeom>
          <a:blipFill>
            <a:blip r:embed="rId2">
              <a:extLs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shade val="50000"/>
              <a:hueOff val="0"/>
              <a:satOff val="0"/>
              <a:lumOff val="0"/>
              <a:alphaOff val="0"/>
            </a:schemeClr>
          </a:effectRef>
          <a:fontRef idx="minor">
            <a:schemeClr val="lt1"/>
          </a:fontRef>
        </p:style>
        <p:txBody>
          <a:bodyPr/>
          <a:lstStyle/>
          <a:p>
            <a:endParaRPr lang="en-US"/>
          </a:p>
        </p:txBody>
      </p:sp>
      <p:grpSp>
        <p:nvGrpSpPr>
          <p:cNvPr id="7" name="Group 6">
            <a:extLst>
              <a:ext uri="{FF2B5EF4-FFF2-40B4-BE49-F238E27FC236}">
                <a16:creationId xmlns:a16="http://schemas.microsoft.com/office/drawing/2014/main" id="{60A750A9-BA86-72F4-9A83-AB9E49D518C3}"/>
              </a:ext>
            </a:extLst>
          </p:cNvPr>
          <p:cNvGrpSpPr/>
          <p:nvPr/>
        </p:nvGrpSpPr>
        <p:grpSpPr>
          <a:xfrm>
            <a:off x="2336808" y="372032"/>
            <a:ext cx="8102591" cy="1235742"/>
            <a:chOff x="234688" y="2119911"/>
            <a:chExt cx="4053705" cy="1235742"/>
          </a:xfrm>
        </p:grpSpPr>
        <p:sp>
          <p:nvSpPr>
            <p:cNvPr id="9" name="Rectangle 8">
              <a:extLst>
                <a:ext uri="{FF2B5EF4-FFF2-40B4-BE49-F238E27FC236}">
                  <a16:creationId xmlns:a16="http://schemas.microsoft.com/office/drawing/2014/main" id="{7E1E221C-71D4-D84D-C376-2F25D84EE810}"/>
                </a:ext>
              </a:extLst>
            </p:cNvPr>
            <p:cNvSpPr/>
            <p:nvPr/>
          </p:nvSpPr>
          <p:spPr>
            <a:xfrm>
              <a:off x="234689" y="2119911"/>
              <a:ext cx="2393845" cy="12357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0" name="TextBox 9">
              <a:extLst>
                <a:ext uri="{FF2B5EF4-FFF2-40B4-BE49-F238E27FC236}">
                  <a16:creationId xmlns:a16="http://schemas.microsoft.com/office/drawing/2014/main" id="{FEB9651D-5ECC-6729-6CBD-071A700486F3}"/>
                </a:ext>
              </a:extLst>
            </p:cNvPr>
            <p:cNvSpPr txBox="1"/>
            <p:nvPr/>
          </p:nvSpPr>
          <p:spPr>
            <a:xfrm>
              <a:off x="234688" y="2119911"/>
              <a:ext cx="4053705" cy="1235742"/>
            </a:xfrm>
            <a:prstGeom prst="rect">
              <a:avLst/>
            </a:prstGeom>
          </p:spPr>
          <p:txBody>
            <a:bodyPr vert="horz" lIns="91440" tIns="45720" rIns="91440" bIns="45720" rtlCol="0" anchor="ctr">
              <a:normAutofit fontScale="92500" lnSpcReduction="10000"/>
            </a:bodyPr>
            <a:lstStyle>
              <a:lvl1pPr>
                <a:lnSpc>
                  <a:spcPct val="100000"/>
                </a:lnSpc>
                <a:spcBef>
                  <a:spcPct val="0"/>
                </a:spcBef>
                <a:buNone/>
                <a:defRPr sz="4400">
                  <a:solidFill>
                    <a:schemeClr val="tx2"/>
                  </a:solidFill>
                  <a:latin typeface="+mj-lt"/>
                  <a:ea typeface="+mj-ea"/>
                  <a:cs typeface="+mj-cs"/>
                </a:defRPr>
              </a:lvl1pPr>
            </a:lstStyle>
            <a:p>
              <a:r>
                <a:rPr lang="en-US" b="1" dirty="0"/>
                <a:t>10.2 Overview of Conducted Experiments</a:t>
              </a:r>
            </a:p>
          </p:txBody>
        </p:sp>
      </p:grpSp>
      <p:sp>
        <p:nvSpPr>
          <p:cNvPr id="8" name="Content Placeholder 7">
            <a:extLst>
              <a:ext uri="{FF2B5EF4-FFF2-40B4-BE49-F238E27FC236}">
                <a16:creationId xmlns:a16="http://schemas.microsoft.com/office/drawing/2014/main" id="{28E5C1A1-E685-7AD5-A94D-8835F0BB1642}"/>
              </a:ext>
            </a:extLst>
          </p:cNvPr>
          <p:cNvSpPr>
            <a:spLocks noGrp="1"/>
          </p:cNvSpPr>
          <p:nvPr>
            <p:ph idx="1"/>
          </p:nvPr>
        </p:nvSpPr>
        <p:spPr/>
        <p:txBody>
          <a:bodyPr>
            <a:normAutofit/>
          </a:bodyPr>
          <a:lstStyle/>
          <a:p>
            <a:pPr>
              <a:buFont typeface="+mj-lt"/>
              <a:buAutoNum type="arabicPeriod"/>
            </a:pPr>
            <a:r>
              <a:rPr lang="en-US" dirty="0"/>
              <a:t>Re-ran initial test experiments from the reference project (22 runs).</a:t>
            </a:r>
          </a:p>
          <a:p>
            <a:pPr>
              <a:buFont typeface="+mj-lt"/>
              <a:buAutoNum type="arabicPeriod"/>
            </a:pPr>
            <a:r>
              <a:rPr lang="en-US" dirty="0"/>
              <a:t>Executed all SUMO test experiments (8 runs).</a:t>
            </a:r>
          </a:p>
          <a:p>
            <a:pPr>
              <a:buFont typeface="+mj-lt"/>
              <a:buAutoNum type="arabicPeriod"/>
            </a:pPr>
            <a:r>
              <a:rPr lang="en-US" dirty="0"/>
              <a:t>Ran experiments with the old configuration (without seed), which led to unreliable results (18 runs).</a:t>
            </a:r>
          </a:p>
          <a:p>
            <a:pPr>
              <a:buFont typeface="+mj-lt"/>
              <a:buAutoNum type="arabicPeriod"/>
            </a:pPr>
            <a:r>
              <a:rPr lang="en-US" dirty="0"/>
              <a:t>Performed full benchmark tests using the final configuration (48 runs).</a:t>
            </a:r>
          </a:p>
        </p:txBody>
      </p:sp>
    </p:spTree>
    <p:extLst>
      <p:ext uri="{BB962C8B-B14F-4D97-AF65-F5344CB8AC3E}">
        <p14:creationId xmlns:p14="http://schemas.microsoft.com/office/powerpoint/2010/main" val="330767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73192-E152-D238-52CF-BA933B214E85}"/>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43CD1E66-CFC3-034F-781C-27BCEA0C1439}"/>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6E089AA1-E30F-48D9-9054-DF22D6C921FB}"/>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8AC157BA-F104-884F-2461-61EEDE7F350E}"/>
              </a:ext>
            </a:extLst>
          </p:cNvPr>
          <p:cNvSpPr>
            <a:spLocks noGrp="1"/>
          </p:cNvSpPr>
          <p:nvPr>
            <p:ph type="sldNum" sz="quarter" idx="12"/>
          </p:nvPr>
        </p:nvSpPr>
        <p:spPr>
          <a:xfrm>
            <a:off x="9715499" y="6356350"/>
            <a:ext cx="1447800" cy="365125"/>
          </a:xfrm>
        </p:spPr>
        <p:txBody>
          <a:bodyPr>
            <a:normAutofit/>
          </a:bodyPr>
          <a:lstStyle/>
          <a:p>
            <a:pPr>
              <a:spcAft>
                <a:spcPts val="600"/>
              </a:spcAft>
            </a:pPr>
            <a:fld id="{73B850FF-6169-4056-8077-06FFA93A5366}" type="slidenum">
              <a:rPr lang="en-US" smtClean="0"/>
              <a:pPr>
                <a:spcAft>
                  <a:spcPts val="600"/>
                </a:spcAft>
              </a:pPr>
              <a:t>87</a:t>
            </a:fld>
            <a:endParaRPr lang="en-US" dirty="0"/>
          </a:p>
        </p:txBody>
      </p:sp>
      <p:sp>
        <p:nvSpPr>
          <p:cNvPr id="8" name="Content Placeholder 7">
            <a:extLst>
              <a:ext uri="{FF2B5EF4-FFF2-40B4-BE49-F238E27FC236}">
                <a16:creationId xmlns:a16="http://schemas.microsoft.com/office/drawing/2014/main" id="{44E9E461-72D4-386A-D46D-C0EC9C4561E6}"/>
              </a:ext>
            </a:extLst>
          </p:cNvPr>
          <p:cNvSpPr>
            <a:spLocks noGrp="1"/>
          </p:cNvSpPr>
          <p:nvPr>
            <p:ph idx="1"/>
          </p:nvPr>
        </p:nvSpPr>
        <p:spPr/>
        <p:txBody>
          <a:bodyPr/>
          <a:lstStyle/>
          <a:p>
            <a:r>
              <a:rPr lang="en-US" dirty="0"/>
              <a:t>Episode Length Impact</a:t>
            </a:r>
            <a:br>
              <a:rPr lang="en-US" dirty="0"/>
            </a:br>
            <a:r>
              <a:rPr lang="en-US" dirty="0"/>
              <a:t>  2 datasets × 2 algorithms × 3-episode settings = 12 runs</a:t>
            </a:r>
          </a:p>
          <a:p>
            <a:r>
              <a:rPr lang="en-US" dirty="0"/>
              <a:t>SUMO Max Time Impact</a:t>
            </a:r>
            <a:br>
              <a:rPr lang="en-US" dirty="0"/>
            </a:br>
            <a:r>
              <a:rPr lang="en-US" dirty="0"/>
              <a:t>  2 datasets × 2 algorithms × 3-sumo time settings = 12 runs</a:t>
            </a:r>
          </a:p>
          <a:p>
            <a:r>
              <a:rPr lang="en-US" dirty="0"/>
              <a:t>Experiments Using Fixed Settings</a:t>
            </a:r>
            <a:br>
              <a:rPr lang="en-US" dirty="0"/>
            </a:br>
            <a:r>
              <a:rPr lang="en-US" dirty="0"/>
              <a:t>  Episode = 350</a:t>
            </a:r>
            <a:br>
              <a:rPr lang="en-US" dirty="0"/>
            </a:br>
            <a:r>
              <a:rPr lang="en-US" dirty="0"/>
              <a:t>  SUMO Time = 2000s (≈33.3 minutes)</a:t>
            </a:r>
            <a:br>
              <a:rPr lang="en-US" dirty="0"/>
            </a:br>
            <a:r>
              <a:rPr lang="en-US" dirty="0"/>
              <a:t>  → Total runs with these fixed settings = 163</a:t>
            </a:r>
          </a:p>
        </p:txBody>
      </p:sp>
      <p:sp>
        <p:nvSpPr>
          <p:cNvPr id="11" name="Rectangle 10" descr="Microscope with solid fill">
            <a:extLst>
              <a:ext uri="{FF2B5EF4-FFF2-40B4-BE49-F238E27FC236}">
                <a16:creationId xmlns:a16="http://schemas.microsoft.com/office/drawing/2014/main" id="{74D1D04E-217E-FEB9-4A6C-5BA6B937BA7C}"/>
              </a:ext>
            </a:extLst>
          </p:cNvPr>
          <p:cNvSpPr/>
          <p:nvPr/>
        </p:nvSpPr>
        <p:spPr>
          <a:xfrm>
            <a:off x="1012848" y="451288"/>
            <a:ext cx="1077230" cy="1077230"/>
          </a:xfrm>
          <a:prstGeom prst="rect">
            <a:avLst/>
          </a:prstGeom>
          <a:blipFill>
            <a:blip r:embed="rId2">
              <a:extLs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shade val="50000"/>
              <a:hueOff val="0"/>
              <a:satOff val="0"/>
              <a:lumOff val="0"/>
              <a:alphaOff val="0"/>
            </a:schemeClr>
          </a:effectRef>
          <a:fontRef idx="minor">
            <a:schemeClr val="lt1"/>
          </a:fontRef>
        </p:style>
        <p:txBody>
          <a:bodyPr/>
          <a:lstStyle/>
          <a:p>
            <a:endParaRPr lang="en-US"/>
          </a:p>
        </p:txBody>
      </p:sp>
      <p:grpSp>
        <p:nvGrpSpPr>
          <p:cNvPr id="12" name="Group 11">
            <a:extLst>
              <a:ext uri="{FF2B5EF4-FFF2-40B4-BE49-F238E27FC236}">
                <a16:creationId xmlns:a16="http://schemas.microsoft.com/office/drawing/2014/main" id="{2EB85AE2-4252-854B-1901-5C9DDA8FFE72}"/>
              </a:ext>
            </a:extLst>
          </p:cNvPr>
          <p:cNvGrpSpPr/>
          <p:nvPr/>
        </p:nvGrpSpPr>
        <p:grpSpPr>
          <a:xfrm>
            <a:off x="2336808" y="372032"/>
            <a:ext cx="8102591" cy="1235742"/>
            <a:chOff x="234688" y="2119911"/>
            <a:chExt cx="4053705" cy="1235742"/>
          </a:xfrm>
        </p:grpSpPr>
        <p:sp>
          <p:nvSpPr>
            <p:cNvPr id="13" name="Rectangle 12">
              <a:extLst>
                <a:ext uri="{FF2B5EF4-FFF2-40B4-BE49-F238E27FC236}">
                  <a16:creationId xmlns:a16="http://schemas.microsoft.com/office/drawing/2014/main" id="{AB7A6815-23C2-31D4-357E-E938E737EDE1}"/>
                </a:ext>
              </a:extLst>
            </p:cNvPr>
            <p:cNvSpPr/>
            <p:nvPr/>
          </p:nvSpPr>
          <p:spPr>
            <a:xfrm>
              <a:off x="234689" y="2119911"/>
              <a:ext cx="2393845" cy="12357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4" name="TextBox 13">
              <a:extLst>
                <a:ext uri="{FF2B5EF4-FFF2-40B4-BE49-F238E27FC236}">
                  <a16:creationId xmlns:a16="http://schemas.microsoft.com/office/drawing/2014/main" id="{76240AF9-374E-1BAD-3F7A-C295C6101962}"/>
                </a:ext>
              </a:extLst>
            </p:cNvPr>
            <p:cNvSpPr txBox="1"/>
            <p:nvPr/>
          </p:nvSpPr>
          <p:spPr>
            <a:xfrm>
              <a:off x="234688" y="2119911"/>
              <a:ext cx="4053705" cy="1235742"/>
            </a:xfrm>
            <a:prstGeom prst="rect">
              <a:avLst/>
            </a:prstGeom>
          </p:spPr>
          <p:txBody>
            <a:bodyPr vert="horz" lIns="91440" tIns="45720" rIns="91440" bIns="45720" rtlCol="0" anchor="ctr">
              <a:normAutofit fontScale="92500" lnSpcReduction="10000"/>
            </a:bodyPr>
            <a:lstStyle>
              <a:lvl1pPr>
                <a:lnSpc>
                  <a:spcPct val="100000"/>
                </a:lnSpc>
                <a:spcBef>
                  <a:spcPct val="0"/>
                </a:spcBef>
                <a:buNone/>
                <a:defRPr sz="4400">
                  <a:solidFill>
                    <a:schemeClr val="tx2"/>
                  </a:solidFill>
                  <a:latin typeface="+mj-lt"/>
                  <a:ea typeface="+mj-ea"/>
                  <a:cs typeface="+mj-cs"/>
                </a:defRPr>
              </a:lvl1pPr>
            </a:lstStyle>
            <a:p>
              <a:r>
                <a:rPr lang="en-US" b="1" dirty="0"/>
                <a:t>10.2 Overview of Conducted Experiments(Cont.)</a:t>
              </a:r>
            </a:p>
          </p:txBody>
        </p:sp>
      </p:grpSp>
    </p:spTree>
    <p:extLst>
      <p:ext uri="{BB962C8B-B14F-4D97-AF65-F5344CB8AC3E}">
        <p14:creationId xmlns:p14="http://schemas.microsoft.com/office/powerpoint/2010/main" val="36524482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CA9FF-6806-6240-4523-BEDCDF5CE26C}"/>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31472349-93AC-F7F3-EE73-1E1B4CDEEBF1}"/>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011A0AEE-2B9C-8545-F500-122A0462D568}"/>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302E797B-67AA-EFAE-5AE9-B3F20089F038}"/>
              </a:ext>
            </a:extLst>
          </p:cNvPr>
          <p:cNvSpPr>
            <a:spLocks noGrp="1"/>
          </p:cNvSpPr>
          <p:nvPr>
            <p:ph type="sldNum" sz="quarter" idx="12"/>
          </p:nvPr>
        </p:nvSpPr>
        <p:spPr>
          <a:xfrm>
            <a:off x="9715499" y="6356350"/>
            <a:ext cx="1447800" cy="365125"/>
          </a:xfrm>
        </p:spPr>
        <p:txBody>
          <a:bodyPr>
            <a:normAutofit/>
          </a:bodyPr>
          <a:lstStyle/>
          <a:p>
            <a:pPr>
              <a:spcAft>
                <a:spcPts val="600"/>
              </a:spcAft>
            </a:pPr>
            <a:fld id="{73B850FF-6169-4056-8077-06FFA93A5366}" type="slidenum">
              <a:rPr lang="en-US" smtClean="0"/>
              <a:pPr>
                <a:spcAft>
                  <a:spcPts val="600"/>
                </a:spcAft>
              </a:pPr>
              <a:t>88</a:t>
            </a:fld>
            <a:endParaRPr lang="en-US" dirty="0"/>
          </a:p>
        </p:txBody>
      </p:sp>
      <p:sp>
        <p:nvSpPr>
          <p:cNvPr id="8" name="Content Placeholder 7">
            <a:extLst>
              <a:ext uri="{FF2B5EF4-FFF2-40B4-BE49-F238E27FC236}">
                <a16:creationId xmlns:a16="http://schemas.microsoft.com/office/drawing/2014/main" id="{FFD42290-66BC-F3FC-C16D-DF27B9A2C4C9}"/>
              </a:ext>
            </a:extLst>
          </p:cNvPr>
          <p:cNvSpPr>
            <a:spLocks noGrp="1"/>
          </p:cNvSpPr>
          <p:nvPr>
            <p:ph idx="1"/>
          </p:nvPr>
        </p:nvSpPr>
        <p:spPr/>
        <p:txBody>
          <a:bodyPr>
            <a:normAutofit lnSpcReduction="10000"/>
          </a:bodyPr>
          <a:lstStyle/>
          <a:p>
            <a:pPr>
              <a:buNone/>
            </a:pPr>
            <a:r>
              <a:rPr lang="en-US" dirty="0"/>
              <a:t>✅ Additional Analytical Focus </a:t>
            </a:r>
          </a:p>
          <a:p>
            <a:pPr>
              <a:buFont typeface="Arial" panose="020B0604020202020204" pitchFamily="34" charset="0"/>
              <a:buChar char="•"/>
            </a:pPr>
            <a:r>
              <a:rPr lang="en-US" dirty="0"/>
              <a:t>Algorithm Performance Analysis</a:t>
            </a:r>
            <a:br>
              <a:rPr lang="en-US" dirty="0"/>
            </a:br>
            <a:r>
              <a:rPr lang="en-US" dirty="0"/>
              <a:t>  2 datasets × 2 algorithms × 2 scales × 4 seeds</a:t>
            </a:r>
          </a:p>
          <a:p>
            <a:pPr>
              <a:buFont typeface="Arial" panose="020B0604020202020204" pitchFamily="34" charset="0"/>
              <a:buChar char="•"/>
            </a:pPr>
            <a:r>
              <a:rPr lang="en-US" dirty="0"/>
              <a:t>Reward Function Variation</a:t>
            </a:r>
            <a:br>
              <a:rPr lang="en-US" dirty="0"/>
            </a:br>
            <a:r>
              <a:rPr lang="en-US" dirty="0"/>
              <a:t>  2 datasets × 2 algorithms × 2 reward types</a:t>
            </a:r>
          </a:p>
          <a:p>
            <a:pPr>
              <a:buFont typeface="Arial" panose="020B0604020202020204" pitchFamily="34" charset="0"/>
              <a:buChar char="•"/>
            </a:pPr>
            <a:r>
              <a:rPr lang="en-US" dirty="0"/>
              <a:t>Traffic Signal Level Testing</a:t>
            </a:r>
            <a:br>
              <a:rPr lang="en-US" dirty="0"/>
            </a:br>
            <a:r>
              <a:rPr lang="en-US" dirty="0"/>
              <a:t>  2 datasets × 2 algorithms × 2 signal levels</a:t>
            </a:r>
          </a:p>
          <a:p>
            <a:pPr marL="0" indent="0">
              <a:buNone/>
            </a:pPr>
            <a:r>
              <a:rPr lang="en-US" b="1" dirty="0"/>
              <a:t>🔢 Total Experiments Conducted: 259</a:t>
            </a:r>
          </a:p>
          <a:p>
            <a:pPr>
              <a:buFont typeface="Arial" panose="020B0604020202020204" pitchFamily="34" charset="0"/>
              <a:buChar char="•"/>
            </a:pPr>
            <a:endParaRPr lang="en-US" dirty="0"/>
          </a:p>
        </p:txBody>
      </p:sp>
      <p:sp>
        <p:nvSpPr>
          <p:cNvPr id="11" name="Google Shape;680;p41">
            <a:extLst>
              <a:ext uri="{FF2B5EF4-FFF2-40B4-BE49-F238E27FC236}">
                <a16:creationId xmlns:a16="http://schemas.microsoft.com/office/drawing/2014/main" id="{5BED3C82-AC7C-1B0D-7C32-377819749F8A}"/>
              </a:ext>
            </a:extLst>
          </p:cNvPr>
          <p:cNvSpPr/>
          <p:nvPr/>
        </p:nvSpPr>
        <p:spPr>
          <a:xfrm>
            <a:off x="838200" y="5315918"/>
            <a:ext cx="6926451" cy="632897"/>
          </a:xfrm>
          <a:prstGeom prst="rect">
            <a:avLst/>
          </a:prstGeom>
          <a:solidFill>
            <a:srgbClr val="7030A0">
              <a:alpha val="19000"/>
            </a:srgbClr>
          </a:solidFill>
          <a:ln w="381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 name="Rectangle 11" descr="Microscope with solid fill">
            <a:extLst>
              <a:ext uri="{FF2B5EF4-FFF2-40B4-BE49-F238E27FC236}">
                <a16:creationId xmlns:a16="http://schemas.microsoft.com/office/drawing/2014/main" id="{98378098-71CD-5B2D-47EE-363D71C5AA68}"/>
              </a:ext>
            </a:extLst>
          </p:cNvPr>
          <p:cNvSpPr/>
          <p:nvPr/>
        </p:nvSpPr>
        <p:spPr>
          <a:xfrm>
            <a:off x="1012848" y="451288"/>
            <a:ext cx="1077230" cy="1077230"/>
          </a:xfrm>
          <a:prstGeom prst="rect">
            <a:avLst/>
          </a:prstGeom>
          <a:blipFill>
            <a:blip r:embed="rId2">
              <a:extLs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shade val="50000"/>
              <a:hueOff val="0"/>
              <a:satOff val="0"/>
              <a:lumOff val="0"/>
              <a:alphaOff val="0"/>
            </a:schemeClr>
          </a:effectRef>
          <a:fontRef idx="minor">
            <a:schemeClr val="lt1"/>
          </a:fontRef>
        </p:style>
        <p:txBody>
          <a:bodyPr/>
          <a:lstStyle/>
          <a:p>
            <a:endParaRPr lang="en-US"/>
          </a:p>
        </p:txBody>
      </p:sp>
      <p:grpSp>
        <p:nvGrpSpPr>
          <p:cNvPr id="13" name="Group 12">
            <a:extLst>
              <a:ext uri="{FF2B5EF4-FFF2-40B4-BE49-F238E27FC236}">
                <a16:creationId xmlns:a16="http://schemas.microsoft.com/office/drawing/2014/main" id="{565241CA-24EE-B472-101B-BA103430F552}"/>
              </a:ext>
            </a:extLst>
          </p:cNvPr>
          <p:cNvGrpSpPr/>
          <p:nvPr/>
        </p:nvGrpSpPr>
        <p:grpSpPr>
          <a:xfrm>
            <a:off x="2336808" y="372032"/>
            <a:ext cx="8102591" cy="1235742"/>
            <a:chOff x="234688" y="2119911"/>
            <a:chExt cx="4053705" cy="1235742"/>
          </a:xfrm>
        </p:grpSpPr>
        <p:sp>
          <p:nvSpPr>
            <p:cNvPr id="14" name="Rectangle 13">
              <a:extLst>
                <a:ext uri="{FF2B5EF4-FFF2-40B4-BE49-F238E27FC236}">
                  <a16:creationId xmlns:a16="http://schemas.microsoft.com/office/drawing/2014/main" id="{ECD35875-192C-6C58-7A20-2BEA08A95AE1}"/>
                </a:ext>
              </a:extLst>
            </p:cNvPr>
            <p:cNvSpPr/>
            <p:nvPr/>
          </p:nvSpPr>
          <p:spPr>
            <a:xfrm>
              <a:off x="234689" y="2119911"/>
              <a:ext cx="2393845" cy="12357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5" name="TextBox 14">
              <a:extLst>
                <a:ext uri="{FF2B5EF4-FFF2-40B4-BE49-F238E27FC236}">
                  <a16:creationId xmlns:a16="http://schemas.microsoft.com/office/drawing/2014/main" id="{C5B2AE06-8537-E5C5-2D4D-13D53613F896}"/>
                </a:ext>
              </a:extLst>
            </p:cNvPr>
            <p:cNvSpPr txBox="1"/>
            <p:nvPr/>
          </p:nvSpPr>
          <p:spPr>
            <a:xfrm>
              <a:off x="234688" y="2119911"/>
              <a:ext cx="4053705" cy="1235742"/>
            </a:xfrm>
            <a:prstGeom prst="rect">
              <a:avLst/>
            </a:prstGeom>
          </p:spPr>
          <p:txBody>
            <a:bodyPr vert="horz" lIns="91440" tIns="45720" rIns="91440" bIns="45720" rtlCol="0" anchor="ctr">
              <a:normAutofit fontScale="92500" lnSpcReduction="10000"/>
            </a:bodyPr>
            <a:lstStyle>
              <a:lvl1pPr>
                <a:lnSpc>
                  <a:spcPct val="100000"/>
                </a:lnSpc>
                <a:spcBef>
                  <a:spcPct val="0"/>
                </a:spcBef>
                <a:buNone/>
                <a:defRPr sz="4400">
                  <a:solidFill>
                    <a:schemeClr val="tx2"/>
                  </a:solidFill>
                  <a:latin typeface="+mj-lt"/>
                  <a:ea typeface="+mj-ea"/>
                  <a:cs typeface="+mj-cs"/>
                </a:defRPr>
              </a:lvl1pPr>
            </a:lstStyle>
            <a:p>
              <a:r>
                <a:rPr lang="en-US" b="1" dirty="0"/>
                <a:t>10.2 Overview of Conducted Experiments(Cont.)</a:t>
              </a:r>
            </a:p>
          </p:txBody>
        </p:sp>
      </p:grpSp>
    </p:spTree>
    <p:extLst>
      <p:ext uri="{BB962C8B-B14F-4D97-AF65-F5344CB8AC3E}">
        <p14:creationId xmlns:p14="http://schemas.microsoft.com/office/powerpoint/2010/main" val="19673426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7F9FB-1816-B7B5-110C-B35D84BAF09A}"/>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F5179D16-232D-6DE3-DB11-60D05ECEB959}"/>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33F7790B-D206-499E-FA84-E94267869ABA}"/>
              </a:ext>
            </a:extLst>
          </p:cNvPr>
          <p:cNvSpPr>
            <a:spLocks noGrp="1"/>
          </p:cNvSpPr>
          <p:nvPr>
            <p:ph type="ftr" sz="quarter" idx="11"/>
          </p:nvPr>
        </p:nvSpPr>
        <p:spPr/>
        <p:txBody>
          <a:bodyPr/>
          <a:lstStyle/>
          <a:p>
            <a:r>
              <a:rPr lang="en-US"/>
              <a:t>Traffic MANAGER</a:t>
            </a:r>
          </a:p>
        </p:txBody>
      </p:sp>
      <p:sp>
        <p:nvSpPr>
          <p:cNvPr id="4" name="Slide Number Placeholder 3">
            <a:extLst>
              <a:ext uri="{FF2B5EF4-FFF2-40B4-BE49-F238E27FC236}">
                <a16:creationId xmlns:a16="http://schemas.microsoft.com/office/drawing/2014/main" id="{9E98DAF7-42B9-9672-E8F8-3C9DEFBA2DBB}"/>
              </a:ext>
            </a:extLst>
          </p:cNvPr>
          <p:cNvSpPr>
            <a:spLocks noGrp="1"/>
          </p:cNvSpPr>
          <p:nvPr>
            <p:ph type="sldNum" sz="quarter" idx="12"/>
          </p:nvPr>
        </p:nvSpPr>
        <p:spPr/>
        <p:txBody>
          <a:bodyPr/>
          <a:lstStyle/>
          <a:p>
            <a:fld id="{73B850FF-6169-4056-8077-06FFA93A5366}" type="slidenum">
              <a:rPr lang="en-US" smtClean="0"/>
              <a:t>89</a:t>
            </a:fld>
            <a:endParaRPr lang="en-US" dirty="0"/>
          </a:p>
        </p:txBody>
      </p:sp>
      <p:sp>
        <p:nvSpPr>
          <p:cNvPr id="6" name="Google Shape;118;p3">
            <a:extLst>
              <a:ext uri="{FF2B5EF4-FFF2-40B4-BE49-F238E27FC236}">
                <a16:creationId xmlns:a16="http://schemas.microsoft.com/office/drawing/2014/main" id="{FBD8E79B-4FC2-1D43-225F-FEF8E2946753}"/>
              </a:ext>
            </a:extLst>
          </p:cNvPr>
          <p:cNvSpPr txBox="1"/>
          <p:nvPr/>
        </p:nvSpPr>
        <p:spPr>
          <a:xfrm>
            <a:off x="270216" y="323252"/>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Agenda</a:t>
            </a:r>
            <a:endParaRPr b="1" dirty="0">
              <a:sym typeface="Arial"/>
            </a:endParaRPr>
          </a:p>
        </p:txBody>
      </p:sp>
      <p:cxnSp>
        <p:nvCxnSpPr>
          <p:cNvPr id="7" name="Google Shape;119;p3">
            <a:extLst>
              <a:ext uri="{FF2B5EF4-FFF2-40B4-BE49-F238E27FC236}">
                <a16:creationId xmlns:a16="http://schemas.microsoft.com/office/drawing/2014/main" id="{B531DA4E-667B-07A1-93C2-61C1193DD5C5}"/>
              </a:ext>
            </a:extLst>
          </p:cNvPr>
          <p:cNvCxnSpPr/>
          <p:nvPr/>
        </p:nvCxnSpPr>
        <p:spPr>
          <a:xfrm>
            <a:off x="0" y="1299646"/>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9" name="Google Shape;120;p3">
            <a:extLst>
              <a:ext uri="{FF2B5EF4-FFF2-40B4-BE49-F238E27FC236}">
                <a16:creationId xmlns:a16="http://schemas.microsoft.com/office/drawing/2014/main" id="{2EABE2E3-6C57-AB2B-1FFD-F833128D89E8}"/>
              </a:ext>
            </a:extLst>
          </p:cNvPr>
          <p:cNvSpPr txBox="1"/>
          <p:nvPr/>
        </p:nvSpPr>
        <p:spPr>
          <a:xfrm>
            <a:off x="415471" y="1536621"/>
            <a:ext cx="11358000" cy="4555200"/>
          </a:xfrm>
          <a:prstGeom prst="rect">
            <a:avLst/>
          </a:prstGeom>
          <a:noFill/>
          <a:ln>
            <a:noFill/>
          </a:ln>
        </p:spPr>
        <p:txBody>
          <a:bodyPr spcFirstLastPara="1" wrap="square" lIns="117825" tIns="117825" rIns="117825" bIns="117825" anchor="t" anchorCtr="0">
            <a:normAutofit fontScale="62500" lnSpcReduction="20000"/>
          </a:bodyPr>
          <a:lstStyle>
            <a:defPPr>
              <a:defRPr lang="en-US"/>
            </a:defPPr>
            <a:lvl1pPr marL="76200" marR="0" lvl="0">
              <a:lnSpc>
                <a:spcPct val="115000"/>
              </a:lnSpc>
              <a:spcBef>
                <a:spcPts val="0"/>
              </a:spcBef>
              <a:spcAft>
                <a:spcPts val="0"/>
              </a:spcAft>
              <a:buClr>
                <a:schemeClr val="dk1"/>
              </a:buClr>
              <a:buSzPts val="3400"/>
              <a:defRPr sz="2800">
                <a:solidFill>
                  <a:schemeClr val="tx2"/>
                </a:solidFill>
              </a:defRPr>
            </a:lvl1pPr>
          </a:lstStyle>
          <a:p>
            <a:pPr marL="590550" indent="-514350">
              <a:buClr>
                <a:srgbClr val="3333CC"/>
              </a:buClr>
              <a:buSzPct val="100000"/>
              <a:buFont typeface="+mj-lt"/>
              <a:buAutoNum type="arabicPeriod"/>
            </a:pPr>
            <a:r>
              <a:rPr lang="en-US" dirty="0">
                <a:sym typeface="Arial"/>
              </a:rPr>
              <a:t>Background of the problem </a:t>
            </a:r>
          </a:p>
          <a:p>
            <a:pPr marL="590550" indent="-514350">
              <a:buClr>
                <a:srgbClr val="3333CC"/>
              </a:buClr>
              <a:buSzPct val="100000"/>
              <a:buFont typeface="+mj-lt"/>
              <a:buAutoNum type="arabicPeriod"/>
            </a:pPr>
            <a:r>
              <a:rPr lang="en-US" sz="2900" dirty="0">
                <a:sym typeface="Arial"/>
              </a:rPr>
              <a:t>Scientific Background</a:t>
            </a:r>
            <a:endParaRPr sz="2900" dirty="0">
              <a:sym typeface="Arial"/>
            </a:endParaRPr>
          </a:p>
          <a:p>
            <a:pPr marL="590550" indent="-514350">
              <a:buClr>
                <a:srgbClr val="3333CC"/>
              </a:buClr>
              <a:buSzPct val="100000"/>
              <a:buFont typeface="+mj-lt"/>
              <a:buAutoNum type="arabicPeriod"/>
            </a:pPr>
            <a:r>
              <a:rPr lang="en-US" dirty="0">
                <a:sym typeface="Arial"/>
              </a:rPr>
              <a:t>Comparison between related papers</a:t>
            </a:r>
            <a:endParaRPr dirty="0"/>
          </a:p>
          <a:p>
            <a:pPr marL="590550" indent="-514350">
              <a:buClr>
                <a:srgbClr val="3333CC"/>
              </a:buClr>
              <a:buSzPct val="100000"/>
              <a:buFont typeface="+mj-lt"/>
              <a:buAutoNum type="arabicPeriod"/>
            </a:pPr>
            <a:r>
              <a:rPr lang="en-US" dirty="0">
                <a:sym typeface="Arial"/>
              </a:rPr>
              <a:t>Comparison between similar systems </a:t>
            </a:r>
            <a:endParaRPr dirty="0">
              <a:sym typeface="Arial"/>
            </a:endParaRPr>
          </a:p>
          <a:p>
            <a:pPr marL="590550" indent="-514350">
              <a:buClr>
                <a:srgbClr val="3333CC"/>
              </a:buClr>
              <a:buSzPct val="100000"/>
              <a:buFont typeface="+mj-lt"/>
              <a:buAutoNum type="arabicPeriod"/>
            </a:pPr>
            <a:r>
              <a:rPr lang="en-US" dirty="0">
                <a:sym typeface="Arial"/>
              </a:rPr>
              <a:t>Possible extensions to current solutions</a:t>
            </a:r>
            <a:endParaRPr dirty="0">
              <a:sym typeface="Arial"/>
            </a:endParaRPr>
          </a:p>
          <a:p>
            <a:pPr marL="590550" indent="-514350">
              <a:buClr>
                <a:srgbClr val="3333CC"/>
              </a:buClr>
              <a:buSzPct val="100000"/>
              <a:buFont typeface="+mj-lt"/>
              <a:buAutoNum type="arabicPeriod"/>
            </a:pPr>
            <a:r>
              <a:rPr lang="en-US" dirty="0">
                <a:sym typeface="Arial"/>
              </a:rPr>
              <a:t>Scope of work</a:t>
            </a:r>
            <a:endParaRPr dirty="0">
              <a:sym typeface="Arial"/>
            </a:endParaRPr>
          </a:p>
          <a:p>
            <a:pPr marL="590550" indent="-514350">
              <a:buClr>
                <a:srgbClr val="3333CC"/>
              </a:buClr>
              <a:buSzPct val="100000"/>
              <a:buFont typeface="+mj-lt"/>
              <a:buAutoNum type="arabicPeriod"/>
            </a:pPr>
            <a:r>
              <a:rPr lang="en-US" sz="2900" dirty="0">
                <a:sym typeface="Arial"/>
              </a:rPr>
              <a:t>Project plan</a:t>
            </a:r>
            <a:endParaRPr sz="2900" dirty="0"/>
          </a:p>
          <a:p>
            <a:pPr marL="590550" indent="-514350">
              <a:buClr>
                <a:srgbClr val="3333CC"/>
              </a:buClr>
              <a:buSzPct val="100000"/>
              <a:buFont typeface="+mj-lt"/>
              <a:buAutoNum type="arabicPeriod"/>
            </a:pPr>
            <a:r>
              <a:rPr lang="en-US" dirty="0">
                <a:sym typeface="Arial"/>
              </a:rPr>
              <a:t>Tools and environment </a:t>
            </a:r>
          </a:p>
          <a:p>
            <a:pPr marL="590550" indent="-514350">
              <a:buClr>
                <a:srgbClr val="3333CC"/>
              </a:buClr>
              <a:buSzPct val="100000"/>
              <a:buFont typeface="+mj-lt"/>
              <a:buAutoNum type="arabicPeriod"/>
            </a:pPr>
            <a:r>
              <a:rPr lang="en-US" dirty="0">
                <a:sym typeface="Arial"/>
              </a:rPr>
              <a:t>Overview of environment and data</a:t>
            </a:r>
          </a:p>
          <a:p>
            <a:pPr marL="590550" indent="-514350">
              <a:buClr>
                <a:srgbClr val="3333CC"/>
              </a:buClr>
              <a:buSzPct val="100000"/>
              <a:buFont typeface="+mj-lt"/>
              <a:buAutoNum type="arabicPeriod"/>
            </a:pPr>
            <a:r>
              <a:rPr lang="en-US" dirty="0">
                <a:sym typeface="Arial"/>
              </a:rPr>
              <a:t>Experiments design</a:t>
            </a:r>
          </a:p>
          <a:p>
            <a:pPr marL="590550" indent="-514350">
              <a:buClr>
                <a:srgbClr val="3333CC"/>
              </a:buClr>
              <a:buSzPct val="100000"/>
              <a:buFont typeface="+mj-lt"/>
              <a:buAutoNum type="arabicPeriod"/>
            </a:pPr>
            <a:r>
              <a:rPr lang="en-US" dirty="0">
                <a:ln w="0"/>
                <a:solidFill>
                  <a:schemeClr val="accent1"/>
                </a:solidFill>
                <a:effectLst>
                  <a:outerShdw blurRad="38100" dist="25400" dir="5400000" algn="ctr" rotWithShape="0">
                    <a:srgbClr val="6E747A">
                      <a:alpha val="43000"/>
                    </a:srgbClr>
                  </a:outerShdw>
                </a:effectLst>
                <a:sym typeface="Arial"/>
              </a:rPr>
              <a:t>Result of experiments</a:t>
            </a:r>
          </a:p>
          <a:p>
            <a:pPr marL="590550" indent="-514350">
              <a:buClr>
                <a:srgbClr val="3333CC"/>
              </a:buClr>
              <a:buSzPct val="100000"/>
              <a:buFont typeface="+mj-lt"/>
              <a:buAutoNum type="arabicPeriod"/>
            </a:pPr>
            <a:r>
              <a:rPr lang="en-US" dirty="0">
                <a:sym typeface="Arial"/>
              </a:rPr>
              <a:t>Mobile implementation </a:t>
            </a:r>
          </a:p>
          <a:p>
            <a:pPr marL="590550" indent="-514350">
              <a:buClr>
                <a:srgbClr val="3333CC"/>
              </a:buClr>
              <a:buSzPct val="100000"/>
              <a:buFont typeface="+mj-lt"/>
              <a:buAutoNum type="arabicPeriod"/>
            </a:pPr>
            <a:r>
              <a:rPr lang="en-US" dirty="0"/>
              <a:t>Prototype implementation</a:t>
            </a:r>
          </a:p>
          <a:p>
            <a:pPr marL="590550" indent="-514350">
              <a:buClr>
                <a:srgbClr val="3333CC"/>
              </a:buClr>
              <a:buSzPct val="100000"/>
              <a:buFont typeface="+mj-lt"/>
              <a:buAutoNum type="arabicPeriod"/>
            </a:pPr>
            <a:r>
              <a:rPr lang="en-US" dirty="0">
                <a:sym typeface="Arial"/>
              </a:rPr>
              <a:t>Conclusion</a:t>
            </a:r>
            <a:endParaRPr lang="en-US" dirty="0"/>
          </a:p>
          <a:p>
            <a:pPr marL="590550" indent="-514350">
              <a:buClr>
                <a:srgbClr val="3333CC"/>
              </a:buClr>
              <a:buSzPct val="100000"/>
              <a:buFont typeface="+mj-lt"/>
              <a:buAutoNum type="arabicPeriod"/>
            </a:pPr>
            <a:r>
              <a:rPr lang="en-US" dirty="0">
                <a:sym typeface="Arial"/>
              </a:rPr>
              <a:t>Future work </a:t>
            </a:r>
            <a:endParaRPr lang="en-US" dirty="0"/>
          </a:p>
        </p:txBody>
      </p:sp>
    </p:spTree>
    <p:extLst>
      <p:ext uri="{BB962C8B-B14F-4D97-AF65-F5344CB8AC3E}">
        <p14:creationId xmlns:p14="http://schemas.microsoft.com/office/powerpoint/2010/main" val="94343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94C3D-3235-62D8-010B-D7C9FFA9DDCF}"/>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CFA0533F-389B-8A17-6151-54E6FB5317BB}"/>
              </a:ext>
            </a:extLst>
          </p:cNvPr>
          <p:cNvSpPr>
            <a:spLocks noGrp="1"/>
          </p:cNvSpPr>
          <p:nvPr>
            <p:ph type="dt" sz="half" idx="10"/>
          </p:nvPr>
        </p:nvSpPr>
        <p:spPr/>
        <p:txBody>
          <a:bodyPr/>
          <a:lstStyle/>
          <a:p>
            <a:fld id="{10E0D272-32BC-4D3A-8071-277ECC6A8C8B}" type="datetime2">
              <a:rPr lang="en-US" smtClean="0"/>
              <a:t>Friday, June 13, 2025</a:t>
            </a:fld>
            <a:endParaRPr lang="en-US"/>
          </a:p>
        </p:txBody>
      </p:sp>
      <p:sp>
        <p:nvSpPr>
          <p:cNvPr id="3" name="Footer Placeholder 2">
            <a:extLst>
              <a:ext uri="{FF2B5EF4-FFF2-40B4-BE49-F238E27FC236}">
                <a16:creationId xmlns:a16="http://schemas.microsoft.com/office/drawing/2014/main" id="{FCBF3D8F-3969-40D1-5A7A-B9412E93AC1D}"/>
              </a:ext>
            </a:extLst>
          </p:cNvPr>
          <p:cNvSpPr>
            <a:spLocks noGrp="1"/>
          </p:cNvSpPr>
          <p:nvPr>
            <p:ph type="ftr" sz="quarter" idx="11"/>
          </p:nvPr>
        </p:nvSpPr>
        <p:spPr/>
        <p:txBody>
          <a:bodyPr/>
          <a:lstStyle/>
          <a:p>
            <a:r>
              <a:rPr lang="en-US" dirty="0"/>
              <a:t>Traffic MANAGER</a:t>
            </a:r>
          </a:p>
        </p:txBody>
      </p:sp>
      <p:sp>
        <p:nvSpPr>
          <p:cNvPr id="4" name="Slide Number Placeholder 3">
            <a:extLst>
              <a:ext uri="{FF2B5EF4-FFF2-40B4-BE49-F238E27FC236}">
                <a16:creationId xmlns:a16="http://schemas.microsoft.com/office/drawing/2014/main" id="{7B5A617E-2432-D471-52AE-2FC79C0A6BFE}"/>
              </a:ext>
            </a:extLst>
          </p:cNvPr>
          <p:cNvSpPr>
            <a:spLocks noGrp="1"/>
          </p:cNvSpPr>
          <p:nvPr>
            <p:ph type="sldNum" sz="quarter" idx="12"/>
          </p:nvPr>
        </p:nvSpPr>
        <p:spPr/>
        <p:txBody>
          <a:bodyPr/>
          <a:lstStyle/>
          <a:p>
            <a:fld id="{73B850FF-6169-4056-8077-06FFA93A5366}" type="slidenum">
              <a:rPr lang="en-US" smtClean="0"/>
              <a:t>9</a:t>
            </a:fld>
            <a:endParaRPr lang="en-US" dirty="0"/>
          </a:p>
        </p:txBody>
      </p:sp>
      <p:sp>
        <p:nvSpPr>
          <p:cNvPr id="6" name="Google Shape;169;p30">
            <a:extLst>
              <a:ext uri="{FF2B5EF4-FFF2-40B4-BE49-F238E27FC236}">
                <a16:creationId xmlns:a16="http://schemas.microsoft.com/office/drawing/2014/main" id="{5E0F056E-855D-7E1A-56B0-A027F2761EDB}"/>
              </a:ext>
            </a:extLst>
          </p:cNvPr>
          <p:cNvSpPr txBox="1"/>
          <p:nvPr/>
        </p:nvSpPr>
        <p:spPr>
          <a:xfrm>
            <a:off x="290094" y="462400"/>
            <a:ext cx="11358000" cy="763500"/>
          </a:xfrm>
          <a:prstGeom prst="rect">
            <a:avLst/>
          </a:prstGeom>
        </p:spPr>
        <p:txBody>
          <a:bodyPr vert="horz" lIns="91440" tIns="45720" rIns="91440" bIns="45720" rtlCol="0" anchor="ctr">
            <a:normAutofit/>
          </a:bodyPr>
          <a:lstStyle>
            <a:defPPr>
              <a:defRPr lang="en-US"/>
            </a:defPPr>
            <a:lvl1pPr>
              <a:lnSpc>
                <a:spcPct val="100000"/>
              </a:lnSpc>
              <a:spcBef>
                <a:spcPct val="0"/>
              </a:spcBef>
              <a:buNone/>
              <a:defRPr sz="4400">
                <a:solidFill>
                  <a:schemeClr val="tx2"/>
                </a:solidFill>
                <a:latin typeface="+mj-lt"/>
                <a:ea typeface="+mj-ea"/>
                <a:cs typeface="+mj-cs"/>
              </a:defRPr>
            </a:lvl1pPr>
          </a:lstStyle>
          <a:p>
            <a:r>
              <a:rPr lang="en-US" b="1" dirty="0">
                <a:sym typeface="Arial"/>
              </a:rPr>
              <a:t>1.1. Background</a:t>
            </a:r>
          </a:p>
        </p:txBody>
      </p:sp>
      <p:cxnSp>
        <p:nvCxnSpPr>
          <p:cNvPr id="7" name="Google Shape;170;p30">
            <a:extLst>
              <a:ext uri="{FF2B5EF4-FFF2-40B4-BE49-F238E27FC236}">
                <a16:creationId xmlns:a16="http://schemas.microsoft.com/office/drawing/2014/main" id="{BBB3B0F1-4695-D8E5-C202-18872A8AC395}"/>
              </a:ext>
            </a:extLst>
          </p:cNvPr>
          <p:cNvCxnSpPr/>
          <p:nvPr/>
        </p:nvCxnSpPr>
        <p:spPr>
          <a:xfrm>
            <a:off x="-18900" y="1448733"/>
            <a:ext cx="12210900" cy="0"/>
          </a:xfrm>
          <a:prstGeom prst="straightConnector1">
            <a:avLst/>
          </a:prstGeom>
          <a:noFill/>
          <a:ln w="25400" cap="flat" cmpd="sng">
            <a:solidFill>
              <a:schemeClr val="dk1"/>
            </a:solidFill>
            <a:prstDash val="solid"/>
            <a:miter lim="800000"/>
            <a:headEnd type="none" w="sm" len="sm"/>
            <a:tailEnd type="none" w="sm" len="sm"/>
          </a:ln>
        </p:spPr>
      </p:cxnSp>
      <p:sp>
        <p:nvSpPr>
          <p:cNvPr id="8" name="Google Shape;171;p30">
            <a:extLst>
              <a:ext uri="{FF2B5EF4-FFF2-40B4-BE49-F238E27FC236}">
                <a16:creationId xmlns:a16="http://schemas.microsoft.com/office/drawing/2014/main" id="{A7F64060-CDA3-701E-C0F8-F7D1E9E52DD2}"/>
              </a:ext>
            </a:extLst>
          </p:cNvPr>
          <p:cNvSpPr txBox="1"/>
          <p:nvPr/>
        </p:nvSpPr>
        <p:spPr>
          <a:xfrm>
            <a:off x="479688" y="1689919"/>
            <a:ext cx="11232623" cy="4705681"/>
          </a:xfrm>
          <a:prstGeom prst="rect">
            <a:avLst/>
          </a:prstGeom>
        </p:spPr>
        <p:txBody>
          <a:bodyPr vert="horz" lIns="91440" tIns="45720" rIns="91440" bIns="45720" rtlCol="0">
            <a:normAutofit/>
          </a:bodyPr>
          <a:lstStyle>
            <a:defPPr>
              <a:defRPr lang="en-US"/>
            </a:defPPr>
            <a:lvl1pPr marL="228600" indent="-228600">
              <a:lnSpc>
                <a:spcPct val="110000"/>
              </a:lnSpc>
              <a:spcBef>
                <a:spcPts val="1000"/>
              </a:spcBef>
              <a:buClr>
                <a:schemeClr val="accent5"/>
              </a:buClr>
              <a:buFont typeface="Avenir Next LT Pro" panose="020B0504020202020204" pitchFamily="34" charset="0"/>
              <a:buChar char="+"/>
              <a:defRPr sz="2800">
                <a:solidFill>
                  <a:schemeClr val="tx2"/>
                </a:solidFill>
              </a:defRPr>
            </a:lvl1pPr>
            <a:lvl2pPr marL="685800"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Rising Vehicle Numbers 📈: Increasing vehicles cause severe traffic congestion </a:t>
            </a:r>
            <a:r>
              <a:rPr lang="en-US" dirty="0">
                <a:hlinkClick r:id="rId2" action="ppaction://hlinksldjump"/>
              </a:rPr>
              <a:t>[1, 2024] </a:t>
            </a:r>
            <a:r>
              <a:rPr lang="en-US" dirty="0"/>
              <a:t>and disrupts work and daily life in Egyptian cities </a:t>
            </a:r>
            <a:r>
              <a:rPr lang="en-US" dirty="0">
                <a:hlinkClick r:id="rId2" action="ppaction://hlinksldjump"/>
              </a:rPr>
              <a:t>[2, 2022].</a:t>
            </a:r>
            <a:endParaRPr lang="en-US" dirty="0"/>
          </a:p>
          <a:p>
            <a:r>
              <a:rPr lang="en-US" dirty="0"/>
              <a:t>Environmental &amp; Health Toll 🌍😷: Congestion harms the environment, public health, and productivity </a:t>
            </a:r>
            <a:r>
              <a:rPr lang="en-US" dirty="0">
                <a:hlinkClick r:id="rId2" action="ppaction://hlinksldjump"/>
              </a:rPr>
              <a:t>[1, 2024].</a:t>
            </a:r>
            <a:endParaRPr lang="en-US" dirty="0"/>
          </a:p>
          <a:p>
            <a:r>
              <a:rPr lang="en-US" dirty="0"/>
              <a:t>Infrastructure Investment 🛣️: Egypt is spending  in road infrastructure development</a:t>
            </a:r>
            <a:r>
              <a:rPr lang="en-US" dirty="0">
                <a:hlinkClick r:id="rId2" action="ppaction://hlinksldjump"/>
              </a:rPr>
              <a:t>[3, 2024].</a:t>
            </a:r>
            <a:endParaRPr lang="en-US" dirty="0"/>
          </a:p>
          <a:p>
            <a:r>
              <a:rPr lang="en-US" dirty="0"/>
              <a:t>Need for Dynamic Solutions ⏱️: Real-time, adaptive responses are critical for effective traffic management </a:t>
            </a:r>
            <a:r>
              <a:rPr lang="en-US" dirty="0">
                <a:hlinkClick r:id="rId2" action="ppaction://hlinksldjump"/>
              </a:rPr>
              <a:t>[1, 2024].</a:t>
            </a:r>
            <a:endParaRPr lang="en-US" dirty="0"/>
          </a:p>
        </p:txBody>
      </p:sp>
    </p:spTree>
    <p:extLst>
      <p:ext uri="{BB962C8B-B14F-4D97-AF65-F5344CB8AC3E}">
        <p14:creationId xmlns:p14="http://schemas.microsoft.com/office/powerpoint/2010/main" val="302837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404BB-885E-DF01-06C4-5B65D1E08C5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6019B0A-5EC6-D1AE-51A6-2434D8A659DF}"/>
              </a:ext>
            </a:extLst>
          </p:cNvPr>
          <p:cNvSpPr>
            <a:spLocks noGrp="1"/>
          </p:cNvSpPr>
          <p:nvPr>
            <p:ph type="title"/>
          </p:nvPr>
        </p:nvSpPr>
        <p:spPr>
          <a:xfrm>
            <a:off x="933053" y="341887"/>
            <a:ext cx="9988165" cy="1462882"/>
          </a:xfrm>
        </p:spPr>
        <p:txBody>
          <a:bodyPr anchor="ctr">
            <a:normAutofit/>
          </a:bodyPr>
          <a:lstStyle/>
          <a:p>
            <a:r>
              <a:rPr lang="en-US" dirty="0"/>
              <a:t>11. Result of experiments</a:t>
            </a:r>
          </a:p>
        </p:txBody>
      </p:sp>
      <p:sp>
        <p:nvSpPr>
          <p:cNvPr id="3" name="Date Placeholder 2">
            <a:extLst>
              <a:ext uri="{FF2B5EF4-FFF2-40B4-BE49-F238E27FC236}">
                <a16:creationId xmlns:a16="http://schemas.microsoft.com/office/drawing/2014/main" id="{B9E0228A-17A7-2A8B-F0BD-01C3B1F61AA5}"/>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A91EFF1C-C2FC-704E-B46C-86D7CD19A30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6259401D-7479-592E-A32E-D2748F51D10C}"/>
              </a:ext>
            </a:extLst>
          </p:cNvPr>
          <p:cNvSpPr>
            <a:spLocks noGrp="1"/>
          </p:cNvSpPr>
          <p:nvPr>
            <p:ph type="sldNum" sz="quarter" idx="12"/>
          </p:nvPr>
        </p:nvSpPr>
        <p:spPr>
          <a:xfrm>
            <a:off x="9737294" y="6356350"/>
            <a:ext cx="1447800" cy="365125"/>
          </a:xfrm>
        </p:spPr>
        <p:txBody>
          <a:bodyPr>
            <a:normAutofit/>
          </a:bodyPr>
          <a:lstStyle/>
          <a:p>
            <a:pPr>
              <a:spcAft>
                <a:spcPts val="600"/>
              </a:spcAft>
            </a:pPr>
            <a:fld id="{73B850FF-6169-4056-8077-06FFA93A5366}" type="slidenum">
              <a:rPr lang="en-US" smtClean="0"/>
              <a:pPr>
                <a:spcAft>
                  <a:spcPts val="600"/>
                </a:spcAft>
              </a:pPr>
              <a:t>90</a:t>
            </a:fld>
            <a:endParaRPr lang="en-US" dirty="0"/>
          </a:p>
        </p:txBody>
      </p:sp>
      <p:graphicFrame>
        <p:nvGraphicFramePr>
          <p:cNvPr id="12" name="Content Placeholder 8">
            <a:extLst>
              <a:ext uri="{FF2B5EF4-FFF2-40B4-BE49-F238E27FC236}">
                <a16:creationId xmlns:a16="http://schemas.microsoft.com/office/drawing/2014/main" id="{76F44767-BA78-6512-22E5-D14616E9A315}"/>
              </a:ext>
            </a:extLst>
          </p:cNvPr>
          <p:cNvGraphicFramePr>
            <a:graphicFrameLocks noGrp="1"/>
          </p:cNvGraphicFramePr>
          <p:nvPr>
            <p:ph idx="1"/>
            <p:extLst>
              <p:ext uri="{D42A27DB-BD31-4B8C-83A1-F6EECF244321}">
                <p14:modId xmlns:p14="http://schemas.microsoft.com/office/powerpoint/2010/main" val="3095615933"/>
              </p:ext>
            </p:extLst>
          </p:nvPr>
        </p:nvGraphicFramePr>
        <p:xfrm>
          <a:off x="276370" y="1804769"/>
          <a:ext cx="11301532" cy="39900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8750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8179E-F631-9C29-CDA7-F42298534BA6}"/>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A2821B2A-2A85-FE4A-A605-5B0655959E7B}"/>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8707B179-3676-5991-C0E5-A4D5D2C4B53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Traffic MANAGER</a:t>
            </a:r>
          </a:p>
        </p:txBody>
      </p:sp>
      <p:sp>
        <p:nvSpPr>
          <p:cNvPr id="5" name="Slide Number Placeholder 4">
            <a:extLst>
              <a:ext uri="{FF2B5EF4-FFF2-40B4-BE49-F238E27FC236}">
                <a16:creationId xmlns:a16="http://schemas.microsoft.com/office/drawing/2014/main" id="{397AA27E-52E0-184F-5F64-641AB5360BA5}"/>
              </a:ext>
            </a:extLst>
          </p:cNvPr>
          <p:cNvSpPr>
            <a:spLocks noGrp="1"/>
          </p:cNvSpPr>
          <p:nvPr>
            <p:ph type="sldNum" sz="quarter" idx="12"/>
          </p:nvPr>
        </p:nvSpPr>
        <p:spPr>
          <a:xfrm>
            <a:off x="9705033" y="6356350"/>
            <a:ext cx="1447800" cy="365125"/>
          </a:xfrm>
        </p:spPr>
        <p:txBody>
          <a:bodyPr>
            <a:normAutofit/>
          </a:bodyPr>
          <a:lstStyle/>
          <a:p>
            <a:pPr>
              <a:spcAft>
                <a:spcPts val="600"/>
              </a:spcAft>
            </a:pPr>
            <a:fld id="{73B850FF-6169-4056-8077-06FFA93A5366}" type="slidenum">
              <a:rPr lang="en-US" smtClean="0"/>
              <a:pPr>
                <a:spcAft>
                  <a:spcPts val="600"/>
                </a:spcAft>
              </a:pPr>
              <a:t>91</a:t>
            </a:fld>
            <a:endParaRPr lang="en-US" dirty="0"/>
          </a:p>
        </p:txBody>
      </p:sp>
      <p:sp>
        <p:nvSpPr>
          <p:cNvPr id="6" name="Content Placeholder 5">
            <a:extLst>
              <a:ext uri="{FF2B5EF4-FFF2-40B4-BE49-F238E27FC236}">
                <a16:creationId xmlns:a16="http://schemas.microsoft.com/office/drawing/2014/main" id="{C373BDF4-87B3-D7E8-4E7D-58D15D8E7F49}"/>
              </a:ext>
            </a:extLst>
          </p:cNvPr>
          <p:cNvSpPr>
            <a:spLocks noGrp="1"/>
          </p:cNvSpPr>
          <p:nvPr>
            <p:ph idx="1"/>
          </p:nvPr>
        </p:nvSpPr>
        <p:spPr>
          <a:xfrm>
            <a:off x="838200" y="1825625"/>
            <a:ext cx="5026397" cy="4351338"/>
          </a:xfrm>
        </p:spPr>
        <p:txBody>
          <a:bodyPr>
            <a:normAutofit/>
          </a:bodyPr>
          <a:lstStyle/>
          <a:p>
            <a:pPr>
              <a:buNone/>
            </a:pPr>
            <a:r>
              <a:rPr lang="en-US" sz="2000" b="1" dirty="0"/>
              <a:t>Waiting Time Analysis – Area 1 (</a:t>
            </a:r>
            <a:r>
              <a:rPr lang="en-US" sz="2000" b="1" dirty="0" err="1"/>
              <a:t>Tomart</a:t>
            </a:r>
            <a:r>
              <a:rPr lang="en-US" sz="2000" b="1" dirty="0"/>
              <a:t>) (Normal Scale)</a:t>
            </a:r>
          </a:p>
          <a:p>
            <a:pPr>
              <a:buFont typeface="Arial" panose="020B0604020202020204" pitchFamily="34" charset="0"/>
              <a:buChar char="•"/>
            </a:pPr>
            <a:r>
              <a:rPr lang="en-US" sz="2000" dirty="0"/>
              <a:t>Our proposed system demonstrates significantly lower waiting times, especially noticeable around 4000s (~1 hour).</a:t>
            </a:r>
          </a:p>
          <a:p>
            <a:pPr>
              <a:buFont typeface="Arial" panose="020B0604020202020204" pitchFamily="34" charset="0"/>
              <a:buChar char="•"/>
            </a:pPr>
            <a:r>
              <a:rPr lang="en-US" sz="2000" dirty="0"/>
              <a:t>Results show variation across different seeds</a:t>
            </a:r>
          </a:p>
        </p:txBody>
      </p:sp>
      <p:sp>
        <p:nvSpPr>
          <p:cNvPr id="42" name="Rectangle 41" descr="Flask">
            <a:extLst>
              <a:ext uri="{FF2B5EF4-FFF2-40B4-BE49-F238E27FC236}">
                <a16:creationId xmlns:a16="http://schemas.microsoft.com/office/drawing/2014/main" id="{7582C86E-721C-418C-D597-F84861B23EAE}"/>
              </a:ext>
            </a:extLst>
          </p:cNvPr>
          <p:cNvSpPr/>
          <p:nvPr/>
        </p:nvSpPr>
        <p:spPr>
          <a:xfrm>
            <a:off x="838200" y="650877"/>
            <a:ext cx="823878" cy="63562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shade val="50000"/>
              <a:hueOff val="-256423"/>
              <a:satOff val="-4880"/>
              <a:lumOff val="22795"/>
              <a:alphaOff val="0"/>
            </a:schemeClr>
          </a:effectRef>
          <a:fontRef idx="minor">
            <a:schemeClr val="lt1"/>
          </a:fontRef>
        </p:style>
        <p:txBody>
          <a:bodyPr/>
          <a:lstStyle/>
          <a:p>
            <a:endParaRPr lang="en-US" sz="1400"/>
          </a:p>
        </p:txBody>
      </p:sp>
      <p:grpSp>
        <p:nvGrpSpPr>
          <p:cNvPr id="43" name="Group 42">
            <a:extLst>
              <a:ext uri="{FF2B5EF4-FFF2-40B4-BE49-F238E27FC236}">
                <a16:creationId xmlns:a16="http://schemas.microsoft.com/office/drawing/2014/main" id="{BA48792F-64E6-6746-EC0D-E61E2DB92B10}"/>
              </a:ext>
            </a:extLst>
          </p:cNvPr>
          <p:cNvGrpSpPr/>
          <p:nvPr/>
        </p:nvGrpSpPr>
        <p:grpSpPr>
          <a:xfrm>
            <a:off x="1553588" y="350820"/>
            <a:ext cx="10515600" cy="1235742"/>
            <a:chOff x="3047458" y="2119911"/>
            <a:chExt cx="2393845" cy="1235742"/>
          </a:xfrm>
        </p:grpSpPr>
        <p:sp>
          <p:nvSpPr>
            <p:cNvPr id="44" name="Rectangle 43">
              <a:extLst>
                <a:ext uri="{FF2B5EF4-FFF2-40B4-BE49-F238E27FC236}">
                  <a16:creationId xmlns:a16="http://schemas.microsoft.com/office/drawing/2014/main" id="{48B32156-1B8D-0183-2CFE-81E44B7C0775}"/>
                </a:ext>
              </a:extLst>
            </p:cNvPr>
            <p:cNvSpPr/>
            <p:nvPr/>
          </p:nvSpPr>
          <p:spPr>
            <a:xfrm>
              <a:off x="3047458" y="2119911"/>
              <a:ext cx="2393845" cy="12357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1200"/>
            </a:p>
          </p:txBody>
        </p:sp>
        <p:sp>
          <p:nvSpPr>
            <p:cNvPr id="46" name="TextBox 45">
              <a:extLst>
                <a:ext uri="{FF2B5EF4-FFF2-40B4-BE49-F238E27FC236}">
                  <a16:creationId xmlns:a16="http://schemas.microsoft.com/office/drawing/2014/main" id="{601323C7-6EBE-D7BF-C69D-0FF9F5CCEBF4}"/>
                </a:ext>
              </a:extLst>
            </p:cNvPr>
            <p:cNvSpPr txBox="1"/>
            <p:nvPr/>
          </p:nvSpPr>
          <p:spPr>
            <a:xfrm>
              <a:off x="3047458" y="2119911"/>
              <a:ext cx="2393845" cy="1235742"/>
            </a:xfrm>
            <a:prstGeom prst="rect">
              <a:avLst/>
            </a:prstGeom>
          </p:spPr>
          <p:txBody>
            <a:bodyPr vert="horz" lIns="91440" tIns="45720" rIns="91440" bIns="45720" rtlCol="0" anchor="ctr">
              <a:noAutofit/>
            </a:bodyPr>
            <a:lstStyle>
              <a:defPPr>
                <a:defRPr lang="en-US"/>
              </a:defPPr>
              <a:lvl1pPr>
                <a:lnSpc>
                  <a:spcPct val="100000"/>
                </a:lnSpc>
                <a:spcBef>
                  <a:spcPct val="0"/>
                </a:spcBef>
                <a:buNone/>
                <a:defRPr sz="4400">
                  <a:solidFill>
                    <a:schemeClr val="tx2"/>
                  </a:solidFill>
                  <a:latin typeface="+mj-lt"/>
                  <a:ea typeface="+mj-ea"/>
                  <a:cs typeface="+mj-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3200" b="1" dirty="0"/>
                <a:t>11.1 Results of Benechmark experiments</a:t>
              </a:r>
            </a:p>
          </p:txBody>
        </p:sp>
      </p:grpSp>
      <p:pic>
        <p:nvPicPr>
          <p:cNvPr id="2" name="Picture 1">
            <a:extLst>
              <a:ext uri="{FF2B5EF4-FFF2-40B4-BE49-F238E27FC236}">
                <a16:creationId xmlns:a16="http://schemas.microsoft.com/office/drawing/2014/main" id="{B3DCA6EC-B367-D972-05E2-4BEFDCF6E2A2}"/>
              </a:ext>
            </a:extLst>
          </p:cNvPr>
          <p:cNvPicPr>
            <a:picLocks noChangeAspect="1"/>
          </p:cNvPicPr>
          <p:nvPr/>
        </p:nvPicPr>
        <p:blipFill>
          <a:blip r:embed="rId4"/>
          <a:srcRect l="51278" t="-244" r="-69" b="74717"/>
          <a:stretch/>
        </p:blipFill>
        <p:spPr>
          <a:xfrm>
            <a:off x="6248063" y="1424854"/>
            <a:ext cx="5437659" cy="4802250"/>
          </a:xfrm>
          <a:prstGeom prst="rect">
            <a:avLst/>
          </a:prstGeom>
        </p:spPr>
      </p:pic>
    </p:spTree>
    <p:extLst>
      <p:ext uri="{BB962C8B-B14F-4D97-AF65-F5344CB8AC3E}">
        <p14:creationId xmlns:p14="http://schemas.microsoft.com/office/powerpoint/2010/main" val="164168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0116B-7CA1-F191-6258-F2F77EDA6E08}"/>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4FDD8628-81D8-A3DD-A35E-5D0CD89FA9D0}"/>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CDD68EED-B30A-BC4A-E229-78A0E161364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Traffic MANAGER</a:t>
            </a:r>
          </a:p>
        </p:txBody>
      </p:sp>
      <p:sp>
        <p:nvSpPr>
          <p:cNvPr id="5" name="Slide Number Placeholder 4">
            <a:extLst>
              <a:ext uri="{FF2B5EF4-FFF2-40B4-BE49-F238E27FC236}">
                <a16:creationId xmlns:a16="http://schemas.microsoft.com/office/drawing/2014/main" id="{D11D6693-0445-A2E1-3D07-5FB9B7ACE9CE}"/>
              </a:ext>
            </a:extLst>
          </p:cNvPr>
          <p:cNvSpPr>
            <a:spLocks noGrp="1"/>
          </p:cNvSpPr>
          <p:nvPr>
            <p:ph type="sldNum" sz="quarter" idx="12"/>
          </p:nvPr>
        </p:nvSpPr>
        <p:spPr>
          <a:xfrm>
            <a:off x="9705033" y="6356350"/>
            <a:ext cx="1447800" cy="365125"/>
          </a:xfrm>
        </p:spPr>
        <p:txBody>
          <a:bodyPr>
            <a:normAutofit/>
          </a:bodyPr>
          <a:lstStyle/>
          <a:p>
            <a:pPr>
              <a:spcAft>
                <a:spcPts val="600"/>
              </a:spcAft>
            </a:pPr>
            <a:fld id="{73B850FF-6169-4056-8077-06FFA93A5366}" type="slidenum">
              <a:rPr lang="en-US" smtClean="0"/>
              <a:pPr>
                <a:spcAft>
                  <a:spcPts val="600"/>
                </a:spcAft>
              </a:pPr>
              <a:t>92</a:t>
            </a:fld>
            <a:endParaRPr lang="en-US" dirty="0"/>
          </a:p>
        </p:txBody>
      </p:sp>
      <p:sp>
        <p:nvSpPr>
          <p:cNvPr id="6" name="Content Placeholder 5">
            <a:extLst>
              <a:ext uri="{FF2B5EF4-FFF2-40B4-BE49-F238E27FC236}">
                <a16:creationId xmlns:a16="http://schemas.microsoft.com/office/drawing/2014/main" id="{124C6AAA-4921-505E-9D3A-C8C198080A70}"/>
              </a:ext>
            </a:extLst>
          </p:cNvPr>
          <p:cNvSpPr>
            <a:spLocks noGrp="1"/>
          </p:cNvSpPr>
          <p:nvPr>
            <p:ph idx="1"/>
          </p:nvPr>
        </p:nvSpPr>
        <p:spPr>
          <a:xfrm>
            <a:off x="6096000" y="1586562"/>
            <a:ext cx="5026397" cy="4351338"/>
          </a:xfrm>
        </p:spPr>
        <p:txBody>
          <a:bodyPr>
            <a:normAutofit/>
          </a:bodyPr>
          <a:lstStyle/>
          <a:p>
            <a:pPr>
              <a:buNone/>
            </a:pPr>
            <a:r>
              <a:rPr lang="en-US" sz="2000" b="1" dirty="0"/>
              <a:t>Waiting Time Analysis – Area 1 (</a:t>
            </a:r>
            <a:r>
              <a:rPr lang="en-US" sz="2000" b="1" dirty="0" err="1"/>
              <a:t>Tomart</a:t>
            </a:r>
            <a:r>
              <a:rPr lang="en-US" sz="2000" b="1" dirty="0"/>
              <a:t>) (Crowded Scale)</a:t>
            </a:r>
          </a:p>
          <a:p>
            <a:pPr>
              <a:buFont typeface="Arial" panose="020B0604020202020204" pitchFamily="34" charset="0"/>
              <a:buChar char="•"/>
            </a:pPr>
            <a:r>
              <a:rPr lang="en-US" sz="2000" dirty="0"/>
              <a:t>Our proposed system still demonstrates significantly lower waiting times, </a:t>
            </a:r>
          </a:p>
          <a:p>
            <a:pPr>
              <a:buFont typeface="Arial" panose="020B0604020202020204" pitchFamily="34" charset="0"/>
              <a:buChar char="•"/>
            </a:pPr>
            <a:r>
              <a:rPr lang="en-US" sz="2000" dirty="0"/>
              <a:t>Results show variation across different seeds.</a:t>
            </a:r>
          </a:p>
        </p:txBody>
      </p:sp>
      <p:sp>
        <p:nvSpPr>
          <p:cNvPr id="42" name="Rectangle 41" descr="Flask">
            <a:extLst>
              <a:ext uri="{FF2B5EF4-FFF2-40B4-BE49-F238E27FC236}">
                <a16:creationId xmlns:a16="http://schemas.microsoft.com/office/drawing/2014/main" id="{E9746E73-B422-9DE2-A357-07CABCB064F4}"/>
              </a:ext>
            </a:extLst>
          </p:cNvPr>
          <p:cNvSpPr/>
          <p:nvPr/>
        </p:nvSpPr>
        <p:spPr>
          <a:xfrm>
            <a:off x="838200" y="650877"/>
            <a:ext cx="823878" cy="63562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shade val="50000"/>
              <a:hueOff val="-256423"/>
              <a:satOff val="-4880"/>
              <a:lumOff val="22795"/>
              <a:alphaOff val="0"/>
            </a:schemeClr>
          </a:effectRef>
          <a:fontRef idx="minor">
            <a:schemeClr val="lt1"/>
          </a:fontRef>
        </p:style>
        <p:txBody>
          <a:bodyPr/>
          <a:lstStyle/>
          <a:p>
            <a:endParaRPr lang="en-US" sz="1400"/>
          </a:p>
        </p:txBody>
      </p:sp>
      <p:grpSp>
        <p:nvGrpSpPr>
          <p:cNvPr id="43" name="Group 42">
            <a:extLst>
              <a:ext uri="{FF2B5EF4-FFF2-40B4-BE49-F238E27FC236}">
                <a16:creationId xmlns:a16="http://schemas.microsoft.com/office/drawing/2014/main" id="{48824B5F-2259-C192-863C-B0640EFC666C}"/>
              </a:ext>
            </a:extLst>
          </p:cNvPr>
          <p:cNvGrpSpPr/>
          <p:nvPr/>
        </p:nvGrpSpPr>
        <p:grpSpPr>
          <a:xfrm>
            <a:off x="1553588" y="350820"/>
            <a:ext cx="10515600" cy="1235742"/>
            <a:chOff x="3047458" y="2119911"/>
            <a:chExt cx="2393845" cy="1235742"/>
          </a:xfrm>
        </p:grpSpPr>
        <p:sp>
          <p:nvSpPr>
            <p:cNvPr id="44" name="Rectangle 43">
              <a:extLst>
                <a:ext uri="{FF2B5EF4-FFF2-40B4-BE49-F238E27FC236}">
                  <a16:creationId xmlns:a16="http://schemas.microsoft.com/office/drawing/2014/main" id="{3B86D7C6-3F23-3916-95DB-49816AFAAC4E}"/>
                </a:ext>
              </a:extLst>
            </p:cNvPr>
            <p:cNvSpPr/>
            <p:nvPr/>
          </p:nvSpPr>
          <p:spPr>
            <a:xfrm>
              <a:off x="3047458" y="2119911"/>
              <a:ext cx="2393845" cy="12357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1200"/>
            </a:p>
          </p:txBody>
        </p:sp>
        <p:sp>
          <p:nvSpPr>
            <p:cNvPr id="46" name="TextBox 45">
              <a:extLst>
                <a:ext uri="{FF2B5EF4-FFF2-40B4-BE49-F238E27FC236}">
                  <a16:creationId xmlns:a16="http://schemas.microsoft.com/office/drawing/2014/main" id="{D94DF24B-2071-E1E6-CF9A-3931A8095CFF}"/>
                </a:ext>
              </a:extLst>
            </p:cNvPr>
            <p:cNvSpPr txBox="1"/>
            <p:nvPr/>
          </p:nvSpPr>
          <p:spPr>
            <a:xfrm>
              <a:off x="3047458" y="2119911"/>
              <a:ext cx="2393845" cy="1235742"/>
            </a:xfrm>
            <a:prstGeom prst="rect">
              <a:avLst/>
            </a:prstGeom>
          </p:spPr>
          <p:txBody>
            <a:bodyPr vert="horz" lIns="91440" tIns="45720" rIns="91440" bIns="45720" rtlCol="0" anchor="ctr">
              <a:noAutofit/>
            </a:bodyPr>
            <a:lstStyle>
              <a:defPPr>
                <a:defRPr lang="en-US"/>
              </a:defPPr>
              <a:lvl1pPr>
                <a:lnSpc>
                  <a:spcPct val="100000"/>
                </a:lnSpc>
                <a:spcBef>
                  <a:spcPct val="0"/>
                </a:spcBef>
                <a:buNone/>
                <a:defRPr sz="4400">
                  <a:solidFill>
                    <a:schemeClr val="tx2"/>
                  </a:solidFill>
                  <a:latin typeface="+mj-lt"/>
                  <a:ea typeface="+mj-ea"/>
                  <a:cs typeface="+mj-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3200" b="1" dirty="0"/>
                <a:t>11.1 Results of Benechmark experiments(Cont.)</a:t>
              </a:r>
            </a:p>
          </p:txBody>
        </p:sp>
      </p:grpSp>
      <p:pic>
        <p:nvPicPr>
          <p:cNvPr id="7" name="Picture 6">
            <a:extLst>
              <a:ext uri="{FF2B5EF4-FFF2-40B4-BE49-F238E27FC236}">
                <a16:creationId xmlns:a16="http://schemas.microsoft.com/office/drawing/2014/main" id="{CD43FF33-247C-AE63-7E44-AC12C107B14D}"/>
              </a:ext>
            </a:extLst>
          </p:cNvPr>
          <p:cNvPicPr>
            <a:picLocks noChangeAspect="1"/>
          </p:cNvPicPr>
          <p:nvPr/>
        </p:nvPicPr>
        <p:blipFill>
          <a:blip r:embed="rId4"/>
          <a:srcRect l="50237" b="75159"/>
          <a:stretch/>
        </p:blipFill>
        <p:spPr>
          <a:xfrm>
            <a:off x="838200" y="1433999"/>
            <a:ext cx="5043569" cy="4213692"/>
          </a:xfrm>
          <a:prstGeom prst="rect">
            <a:avLst/>
          </a:prstGeom>
        </p:spPr>
      </p:pic>
    </p:spTree>
    <p:extLst>
      <p:ext uri="{BB962C8B-B14F-4D97-AF65-F5344CB8AC3E}">
        <p14:creationId xmlns:p14="http://schemas.microsoft.com/office/powerpoint/2010/main" val="112798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F1534-3742-5116-29B4-6A03FA09B9C1}"/>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BF86539C-FA0D-D420-CB2B-5352099832F3}"/>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C1651C69-7C9E-1F8C-DD19-6D314B840F0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Traffic MANAGER</a:t>
            </a:r>
          </a:p>
        </p:txBody>
      </p:sp>
      <p:sp>
        <p:nvSpPr>
          <p:cNvPr id="5" name="Slide Number Placeholder 4">
            <a:extLst>
              <a:ext uri="{FF2B5EF4-FFF2-40B4-BE49-F238E27FC236}">
                <a16:creationId xmlns:a16="http://schemas.microsoft.com/office/drawing/2014/main" id="{A131A431-D358-B5C4-FC71-290313D69E25}"/>
              </a:ext>
            </a:extLst>
          </p:cNvPr>
          <p:cNvSpPr>
            <a:spLocks noGrp="1"/>
          </p:cNvSpPr>
          <p:nvPr>
            <p:ph type="sldNum" sz="quarter" idx="12"/>
          </p:nvPr>
        </p:nvSpPr>
        <p:spPr>
          <a:xfrm>
            <a:off x="9705033" y="6356350"/>
            <a:ext cx="1447800" cy="365125"/>
          </a:xfrm>
        </p:spPr>
        <p:txBody>
          <a:bodyPr>
            <a:normAutofit/>
          </a:bodyPr>
          <a:lstStyle/>
          <a:p>
            <a:pPr>
              <a:spcAft>
                <a:spcPts val="600"/>
              </a:spcAft>
            </a:pPr>
            <a:fld id="{73B850FF-6169-4056-8077-06FFA93A5366}" type="slidenum">
              <a:rPr lang="en-US" smtClean="0"/>
              <a:pPr>
                <a:spcAft>
                  <a:spcPts val="600"/>
                </a:spcAft>
              </a:pPr>
              <a:t>93</a:t>
            </a:fld>
            <a:endParaRPr lang="en-US" dirty="0"/>
          </a:p>
        </p:txBody>
      </p:sp>
      <p:sp>
        <p:nvSpPr>
          <p:cNvPr id="6" name="Content Placeholder 5">
            <a:extLst>
              <a:ext uri="{FF2B5EF4-FFF2-40B4-BE49-F238E27FC236}">
                <a16:creationId xmlns:a16="http://schemas.microsoft.com/office/drawing/2014/main" id="{FD1F762E-0259-DB4E-C875-F8C7C157ABBC}"/>
              </a:ext>
            </a:extLst>
          </p:cNvPr>
          <p:cNvSpPr>
            <a:spLocks noGrp="1"/>
          </p:cNvSpPr>
          <p:nvPr>
            <p:ph idx="1"/>
          </p:nvPr>
        </p:nvSpPr>
        <p:spPr>
          <a:xfrm>
            <a:off x="838200" y="1825625"/>
            <a:ext cx="5026397" cy="4351338"/>
          </a:xfrm>
        </p:spPr>
        <p:txBody>
          <a:bodyPr>
            <a:normAutofit/>
          </a:bodyPr>
          <a:lstStyle/>
          <a:p>
            <a:pPr>
              <a:buNone/>
            </a:pPr>
            <a:r>
              <a:rPr lang="en-US" sz="2000" b="1" dirty="0"/>
              <a:t>Waiting Time Analysis – Area 2 (</a:t>
            </a:r>
            <a:r>
              <a:rPr lang="en-US" sz="2000" b="1" dirty="0" err="1"/>
              <a:t>Mosheer</a:t>
            </a:r>
            <a:r>
              <a:rPr lang="en-US" sz="2000" b="1" dirty="0"/>
              <a:t> </a:t>
            </a:r>
            <a:r>
              <a:rPr lang="en-US" sz="2000" b="1" dirty="0" err="1"/>
              <a:t>ismail</a:t>
            </a:r>
            <a:r>
              <a:rPr lang="en-US" sz="2000" b="1" dirty="0"/>
              <a:t>) (Normal Scale)</a:t>
            </a:r>
          </a:p>
          <a:p>
            <a:r>
              <a:rPr lang="en-US" sz="2000" dirty="0"/>
              <a:t>The three approaches—basic SUMO, reference project, and our proposed system—show similar performance trends.</a:t>
            </a:r>
          </a:p>
          <a:p>
            <a:r>
              <a:rPr lang="en-US" sz="2000" dirty="0"/>
              <a:t>However, our proposed project consistently achieves the lowest waiting times, highlighting its effectiveness.</a:t>
            </a:r>
          </a:p>
          <a:p>
            <a:pPr>
              <a:buNone/>
            </a:pPr>
            <a:endParaRPr lang="en-US" sz="2000" b="1" dirty="0"/>
          </a:p>
        </p:txBody>
      </p:sp>
      <p:sp>
        <p:nvSpPr>
          <p:cNvPr id="42" name="Rectangle 41" descr="Flask">
            <a:extLst>
              <a:ext uri="{FF2B5EF4-FFF2-40B4-BE49-F238E27FC236}">
                <a16:creationId xmlns:a16="http://schemas.microsoft.com/office/drawing/2014/main" id="{82D45584-7470-603D-A35B-469990F247F0}"/>
              </a:ext>
            </a:extLst>
          </p:cNvPr>
          <p:cNvSpPr/>
          <p:nvPr/>
        </p:nvSpPr>
        <p:spPr>
          <a:xfrm>
            <a:off x="838200" y="650877"/>
            <a:ext cx="823878" cy="63562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shade val="50000"/>
              <a:hueOff val="-256423"/>
              <a:satOff val="-4880"/>
              <a:lumOff val="22795"/>
              <a:alphaOff val="0"/>
            </a:schemeClr>
          </a:effectRef>
          <a:fontRef idx="minor">
            <a:schemeClr val="lt1"/>
          </a:fontRef>
        </p:style>
        <p:txBody>
          <a:bodyPr/>
          <a:lstStyle/>
          <a:p>
            <a:endParaRPr lang="en-US" sz="1400"/>
          </a:p>
        </p:txBody>
      </p:sp>
      <p:grpSp>
        <p:nvGrpSpPr>
          <p:cNvPr id="43" name="Group 42">
            <a:extLst>
              <a:ext uri="{FF2B5EF4-FFF2-40B4-BE49-F238E27FC236}">
                <a16:creationId xmlns:a16="http://schemas.microsoft.com/office/drawing/2014/main" id="{40F1325D-4FB5-33FF-5779-BC3ADE5C9509}"/>
              </a:ext>
            </a:extLst>
          </p:cNvPr>
          <p:cNvGrpSpPr/>
          <p:nvPr/>
        </p:nvGrpSpPr>
        <p:grpSpPr>
          <a:xfrm>
            <a:off x="1553588" y="350820"/>
            <a:ext cx="10515600" cy="1235742"/>
            <a:chOff x="3047458" y="2119911"/>
            <a:chExt cx="2393845" cy="1235742"/>
          </a:xfrm>
        </p:grpSpPr>
        <p:sp>
          <p:nvSpPr>
            <p:cNvPr id="44" name="Rectangle 43">
              <a:extLst>
                <a:ext uri="{FF2B5EF4-FFF2-40B4-BE49-F238E27FC236}">
                  <a16:creationId xmlns:a16="http://schemas.microsoft.com/office/drawing/2014/main" id="{EC22FFA2-1126-A99E-10FD-C7C58B9D4065}"/>
                </a:ext>
              </a:extLst>
            </p:cNvPr>
            <p:cNvSpPr/>
            <p:nvPr/>
          </p:nvSpPr>
          <p:spPr>
            <a:xfrm>
              <a:off x="3047458" y="2119911"/>
              <a:ext cx="2393845" cy="12357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1200"/>
            </a:p>
          </p:txBody>
        </p:sp>
        <p:sp>
          <p:nvSpPr>
            <p:cNvPr id="46" name="TextBox 45">
              <a:extLst>
                <a:ext uri="{FF2B5EF4-FFF2-40B4-BE49-F238E27FC236}">
                  <a16:creationId xmlns:a16="http://schemas.microsoft.com/office/drawing/2014/main" id="{9770D040-0C4D-906B-73AD-D71ED605DF74}"/>
                </a:ext>
              </a:extLst>
            </p:cNvPr>
            <p:cNvSpPr txBox="1"/>
            <p:nvPr/>
          </p:nvSpPr>
          <p:spPr>
            <a:xfrm>
              <a:off x="3047458" y="2119911"/>
              <a:ext cx="2393845" cy="1235742"/>
            </a:xfrm>
            <a:prstGeom prst="rect">
              <a:avLst/>
            </a:prstGeom>
          </p:spPr>
          <p:txBody>
            <a:bodyPr vert="horz" lIns="91440" tIns="45720" rIns="91440" bIns="45720" rtlCol="0" anchor="ctr">
              <a:noAutofit/>
            </a:bodyPr>
            <a:lstStyle>
              <a:defPPr>
                <a:defRPr lang="en-US"/>
              </a:defPPr>
              <a:lvl1pPr>
                <a:lnSpc>
                  <a:spcPct val="100000"/>
                </a:lnSpc>
                <a:spcBef>
                  <a:spcPct val="0"/>
                </a:spcBef>
                <a:buNone/>
                <a:defRPr sz="4400">
                  <a:solidFill>
                    <a:schemeClr val="tx2"/>
                  </a:solidFill>
                  <a:latin typeface="+mj-lt"/>
                  <a:ea typeface="+mj-ea"/>
                  <a:cs typeface="+mj-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3200" b="1" dirty="0"/>
                <a:t>11.1 Results of Benechmark experiments(Cont.)</a:t>
              </a:r>
            </a:p>
          </p:txBody>
        </p:sp>
      </p:grpSp>
      <p:pic>
        <p:nvPicPr>
          <p:cNvPr id="7" name="Picture 6">
            <a:extLst>
              <a:ext uri="{FF2B5EF4-FFF2-40B4-BE49-F238E27FC236}">
                <a16:creationId xmlns:a16="http://schemas.microsoft.com/office/drawing/2014/main" id="{07EB042C-F87D-265F-4943-9F03F4D868B5}"/>
              </a:ext>
            </a:extLst>
          </p:cNvPr>
          <p:cNvPicPr>
            <a:picLocks noChangeAspect="1"/>
          </p:cNvPicPr>
          <p:nvPr/>
        </p:nvPicPr>
        <p:blipFill>
          <a:blip r:embed="rId4"/>
          <a:srcRect l="51564" t="-436" r="-15" b="75342"/>
          <a:stretch/>
        </p:blipFill>
        <p:spPr>
          <a:xfrm>
            <a:off x="6270866" y="1313033"/>
            <a:ext cx="4881967" cy="4231933"/>
          </a:xfrm>
          <a:prstGeom prst="rect">
            <a:avLst/>
          </a:prstGeom>
        </p:spPr>
      </p:pic>
    </p:spTree>
    <p:extLst>
      <p:ext uri="{BB962C8B-B14F-4D97-AF65-F5344CB8AC3E}">
        <p14:creationId xmlns:p14="http://schemas.microsoft.com/office/powerpoint/2010/main" val="377547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49670-3830-803B-ECD3-D3800F6D2612}"/>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AACC35AB-2748-D8C2-BADB-D55B5191374E}"/>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EEFF7CFF-D476-6993-1F60-0D8CC287D5D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Traffic MANAGER</a:t>
            </a:r>
          </a:p>
        </p:txBody>
      </p:sp>
      <p:sp>
        <p:nvSpPr>
          <p:cNvPr id="5" name="Slide Number Placeholder 4">
            <a:extLst>
              <a:ext uri="{FF2B5EF4-FFF2-40B4-BE49-F238E27FC236}">
                <a16:creationId xmlns:a16="http://schemas.microsoft.com/office/drawing/2014/main" id="{9BFB6319-D81E-F738-3B08-6972C66B919E}"/>
              </a:ext>
            </a:extLst>
          </p:cNvPr>
          <p:cNvSpPr>
            <a:spLocks noGrp="1"/>
          </p:cNvSpPr>
          <p:nvPr>
            <p:ph type="sldNum" sz="quarter" idx="12"/>
          </p:nvPr>
        </p:nvSpPr>
        <p:spPr>
          <a:xfrm>
            <a:off x="9705033" y="6356350"/>
            <a:ext cx="1447800" cy="365125"/>
          </a:xfrm>
        </p:spPr>
        <p:txBody>
          <a:bodyPr>
            <a:normAutofit/>
          </a:bodyPr>
          <a:lstStyle/>
          <a:p>
            <a:pPr>
              <a:spcAft>
                <a:spcPts val="600"/>
              </a:spcAft>
            </a:pPr>
            <a:fld id="{73B850FF-6169-4056-8077-06FFA93A5366}" type="slidenum">
              <a:rPr lang="en-US" smtClean="0"/>
              <a:pPr>
                <a:spcAft>
                  <a:spcPts val="600"/>
                </a:spcAft>
              </a:pPr>
              <a:t>94</a:t>
            </a:fld>
            <a:endParaRPr lang="en-US" dirty="0"/>
          </a:p>
        </p:txBody>
      </p:sp>
      <p:sp>
        <p:nvSpPr>
          <p:cNvPr id="6" name="Content Placeholder 5">
            <a:extLst>
              <a:ext uri="{FF2B5EF4-FFF2-40B4-BE49-F238E27FC236}">
                <a16:creationId xmlns:a16="http://schemas.microsoft.com/office/drawing/2014/main" id="{26C0BF73-756A-6AF6-31D3-FFE4E2C14967}"/>
              </a:ext>
            </a:extLst>
          </p:cNvPr>
          <p:cNvSpPr>
            <a:spLocks noGrp="1"/>
          </p:cNvSpPr>
          <p:nvPr>
            <p:ph idx="1"/>
          </p:nvPr>
        </p:nvSpPr>
        <p:spPr>
          <a:xfrm>
            <a:off x="6356342" y="1701806"/>
            <a:ext cx="5257800" cy="1513100"/>
          </a:xfrm>
        </p:spPr>
        <p:txBody>
          <a:bodyPr>
            <a:normAutofit/>
          </a:bodyPr>
          <a:lstStyle/>
          <a:p>
            <a:pPr>
              <a:buNone/>
            </a:pPr>
            <a:r>
              <a:rPr lang="en-US" sz="2000" b="1" dirty="0"/>
              <a:t>Waiting Time Analysis – Area 2 (</a:t>
            </a:r>
            <a:r>
              <a:rPr lang="en-US" sz="2000" b="1" dirty="0" err="1"/>
              <a:t>Mosheer</a:t>
            </a:r>
            <a:r>
              <a:rPr lang="en-US" sz="2000" b="1" dirty="0"/>
              <a:t> </a:t>
            </a:r>
            <a:r>
              <a:rPr lang="en-US" sz="2000" b="1" dirty="0" err="1"/>
              <a:t>ismail</a:t>
            </a:r>
            <a:r>
              <a:rPr lang="en-US" sz="2000" b="1" dirty="0"/>
              <a:t>) (Crowded Scale)</a:t>
            </a:r>
          </a:p>
          <a:p>
            <a:r>
              <a:rPr lang="en-US" sz="2000" dirty="0"/>
              <a:t>Same results is shown at crowded</a:t>
            </a:r>
          </a:p>
        </p:txBody>
      </p:sp>
      <p:sp>
        <p:nvSpPr>
          <p:cNvPr id="42" name="Rectangle 41" descr="Flask">
            <a:extLst>
              <a:ext uri="{FF2B5EF4-FFF2-40B4-BE49-F238E27FC236}">
                <a16:creationId xmlns:a16="http://schemas.microsoft.com/office/drawing/2014/main" id="{A7A06436-A32F-9007-8A5F-E2900F6391DD}"/>
              </a:ext>
            </a:extLst>
          </p:cNvPr>
          <p:cNvSpPr/>
          <p:nvPr/>
        </p:nvSpPr>
        <p:spPr>
          <a:xfrm>
            <a:off x="838200" y="650877"/>
            <a:ext cx="823878" cy="63562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shade val="50000"/>
              <a:hueOff val="-256423"/>
              <a:satOff val="-4880"/>
              <a:lumOff val="22795"/>
              <a:alphaOff val="0"/>
            </a:schemeClr>
          </a:effectRef>
          <a:fontRef idx="minor">
            <a:schemeClr val="lt1"/>
          </a:fontRef>
        </p:style>
        <p:txBody>
          <a:bodyPr/>
          <a:lstStyle/>
          <a:p>
            <a:endParaRPr lang="en-US" sz="1400"/>
          </a:p>
        </p:txBody>
      </p:sp>
      <p:grpSp>
        <p:nvGrpSpPr>
          <p:cNvPr id="43" name="Group 42">
            <a:extLst>
              <a:ext uri="{FF2B5EF4-FFF2-40B4-BE49-F238E27FC236}">
                <a16:creationId xmlns:a16="http://schemas.microsoft.com/office/drawing/2014/main" id="{5E20B182-5E22-5A5C-4604-8020CC3CD162}"/>
              </a:ext>
            </a:extLst>
          </p:cNvPr>
          <p:cNvGrpSpPr/>
          <p:nvPr/>
        </p:nvGrpSpPr>
        <p:grpSpPr>
          <a:xfrm>
            <a:off x="1553588" y="350820"/>
            <a:ext cx="10515600" cy="1235742"/>
            <a:chOff x="3047458" y="2119911"/>
            <a:chExt cx="2393845" cy="1235742"/>
          </a:xfrm>
        </p:grpSpPr>
        <p:sp>
          <p:nvSpPr>
            <p:cNvPr id="44" name="Rectangle 43">
              <a:extLst>
                <a:ext uri="{FF2B5EF4-FFF2-40B4-BE49-F238E27FC236}">
                  <a16:creationId xmlns:a16="http://schemas.microsoft.com/office/drawing/2014/main" id="{49D2EADD-EBF6-1D8B-3E09-352BEA44F80E}"/>
                </a:ext>
              </a:extLst>
            </p:cNvPr>
            <p:cNvSpPr/>
            <p:nvPr/>
          </p:nvSpPr>
          <p:spPr>
            <a:xfrm>
              <a:off x="3047458" y="2119911"/>
              <a:ext cx="2393845" cy="12357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1200"/>
            </a:p>
          </p:txBody>
        </p:sp>
        <p:sp>
          <p:nvSpPr>
            <p:cNvPr id="46" name="TextBox 45">
              <a:extLst>
                <a:ext uri="{FF2B5EF4-FFF2-40B4-BE49-F238E27FC236}">
                  <a16:creationId xmlns:a16="http://schemas.microsoft.com/office/drawing/2014/main" id="{1952A34A-761F-7D61-2633-2075B44E2EB8}"/>
                </a:ext>
              </a:extLst>
            </p:cNvPr>
            <p:cNvSpPr txBox="1"/>
            <p:nvPr/>
          </p:nvSpPr>
          <p:spPr>
            <a:xfrm>
              <a:off x="3047458" y="2119911"/>
              <a:ext cx="2393845" cy="1235742"/>
            </a:xfrm>
            <a:prstGeom prst="rect">
              <a:avLst/>
            </a:prstGeom>
          </p:spPr>
          <p:txBody>
            <a:bodyPr vert="horz" lIns="91440" tIns="45720" rIns="91440" bIns="45720" rtlCol="0" anchor="ctr">
              <a:noAutofit/>
            </a:bodyPr>
            <a:lstStyle>
              <a:defPPr>
                <a:defRPr lang="en-US"/>
              </a:defPPr>
              <a:lvl1pPr>
                <a:lnSpc>
                  <a:spcPct val="100000"/>
                </a:lnSpc>
                <a:spcBef>
                  <a:spcPct val="0"/>
                </a:spcBef>
                <a:buNone/>
                <a:defRPr sz="4400">
                  <a:solidFill>
                    <a:schemeClr val="tx2"/>
                  </a:solidFill>
                  <a:latin typeface="+mj-lt"/>
                  <a:ea typeface="+mj-ea"/>
                  <a:cs typeface="+mj-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3200" b="1" dirty="0"/>
                <a:t>11.1 Results of Benechmark experiments(Cont.)</a:t>
              </a:r>
            </a:p>
          </p:txBody>
        </p:sp>
      </p:grpSp>
      <p:pic>
        <p:nvPicPr>
          <p:cNvPr id="7" name="Picture 6">
            <a:extLst>
              <a:ext uri="{FF2B5EF4-FFF2-40B4-BE49-F238E27FC236}">
                <a16:creationId xmlns:a16="http://schemas.microsoft.com/office/drawing/2014/main" id="{04F5C72F-A94C-B550-2FF0-FD851126AE71}"/>
              </a:ext>
            </a:extLst>
          </p:cNvPr>
          <p:cNvPicPr>
            <a:picLocks noChangeAspect="1"/>
          </p:cNvPicPr>
          <p:nvPr/>
        </p:nvPicPr>
        <p:blipFill>
          <a:blip r:embed="rId4"/>
          <a:srcRect l="49581" r="-172" b="74853"/>
          <a:stretch/>
        </p:blipFill>
        <p:spPr>
          <a:xfrm>
            <a:off x="577858" y="1465892"/>
            <a:ext cx="5518142" cy="4590400"/>
          </a:xfrm>
          <a:prstGeom prst="rect">
            <a:avLst/>
          </a:prstGeom>
        </p:spPr>
      </p:pic>
    </p:spTree>
    <p:extLst>
      <p:ext uri="{BB962C8B-B14F-4D97-AF65-F5344CB8AC3E}">
        <p14:creationId xmlns:p14="http://schemas.microsoft.com/office/powerpoint/2010/main" val="371876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28BA5-970D-EF6A-1946-E4B6D182BF03}"/>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32699CBC-E29B-1587-3447-4D56F65857E3}"/>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BEDE61D5-E2C8-7E4A-E15E-C83CC70E15DF}"/>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C17606A3-1EF0-3215-13AB-E31EA826BB72}"/>
              </a:ext>
            </a:extLst>
          </p:cNvPr>
          <p:cNvSpPr>
            <a:spLocks noGrp="1"/>
          </p:cNvSpPr>
          <p:nvPr>
            <p:ph type="sldNum" sz="quarter" idx="12"/>
          </p:nvPr>
        </p:nvSpPr>
        <p:spPr>
          <a:xfrm>
            <a:off x="9694984" y="6356350"/>
            <a:ext cx="1447800" cy="365125"/>
          </a:xfrm>
        </p:spPr>
        <p:txBody>
          <a:bodyPr>
            <a:normAutofit/>
          </a:bodyPr>
          <a:lstStyle/>
          <a:p>
            <a:pPr>
              <a:spcAft>
                <a:spcPts val="600"/>
              </a:spcAft>
            </a:pPr>
            <a:fld id="{73B850FF-6169-4056-8077-06FFA93A5366}" type="slidenum">
              <a:rPr lang="en-US" smtClean="0"/>
              <a:pPr>
                <a:spcAft>
                  <a:spcPts val="600"/>
                </a:spcAft>
              </a:pPr>
              <a:t>95</a:t>
            </a:fld>
            <a:endParaRPr lang="en-US" dirty="0"/>
          </a:p>
        </p:txBody>
      </p:sp>
      <p:grpSp>
        <p:nvGrpSpPr>
          <p:cNvPr id="43" name="Group 42">
            <a:extLst>
              <a:ext uri="{FF2B5EF4-FFF2-40B4-BE49-F238E27FC236}">
                <a16:creationId xmlns:a16="http://schemas.microsoft.com/office/drawing/2014/main" id="{56C3DD3E-AEDF-8CFC-7240-04687A3879BB}"/>
              </a:ext>
            </a:extLst>
          </p:cNvPr>
          <p:cNvGrpSpPr/>
          <p:nvPr/>
        </p:nvGrpSpPr>
        <p:grpSpPr>
          <a:xfrm>
            <a:off x="1553588" y="350820"/>
            <a:ext cx="10515600" cy="1235742"/>
            <a:chOff x="3047458" y="2119911"/>
            <a:chExt cx="2393845" cy="1235742"/>
          </a:xfrm>
        </p:grpSpPr>
        <p:sp>
          <p:nvSpPr>
            <p:cNvPr id="44" name="Rectangle 43">
              <a:extLst>
                <a:ext uri="{FF2B5EF4-FFF2-40B4-BE49-F238E27FC236}">
                  <a16:creationId xmlns:a16="http://schemas.microsoft.com/office/drawing/2014/main" id="{E6C0747F-CAD3-DC1C-8F1B-F848E8ECC98E}"/>
                </a:ext>
              </a:extLst>
            </p:cNvPr>
            <p:cNvSpPr/>
            <p:nvPr/>
          </p:nvSpPr>
          <p:spPr>
            <a:xfrm>
              <a:off x="3047458" y="2119911"/>
              <a:ext cx="2393845" cy="12357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6" name="TextBox 45">
              <a:extLst>
                <a:ext uri="{FF2B5EF4-FFF2-40B4-BE49-F238E27FC236}">
                  <a16:creationId xmlns:a16="http://schemas.microsoft.com/office/drawing/2014/main" id="{52DC40DA-BC0D-98E4-B591-F733C05C670A}"/>
                </a:ext>
              </a:extLst>
            </p:cNvPr>
            <p:cNvSpPr txBox="1"/>
            <p:nvPr/>
          </p:nvSpPr>
          <p:spPr>
            <a:xfrm>
              <a:off x="3047458" y="2119911"/>
              <a:ext cx="2393845" cy="1235742"/>
            </a:xfrm>
            <a:prstGeom prst="rect">
              <a:avLst/>
            </a:prstGeom>
          </p:spPr>
          <p:txBody>
            <a:bodyPr vert="horz" lIns="91440" tIns="45720" rIns="91440" bIns="45720" rtlCol="0" anchor="ctr">
              <a:noAutofit/>
            </a:bodyPr>
            <a:lstStyle>
              <a:defPPr>
                <a:defRPr lang="en-US"/>
              </a:defPPr>
              <a:lvl1pPr>
                <a:lnSpc>
                  <a:spcPct val="100000"/>
                </a:lnSpc>
                <a:spcBef>
                  <a:spcPct val="0"/>
                </a:spcBef>
                <a:buNone/>
                <a:defRPr sz="4400">
                  <a:solidFill>
                    <a:schemeClr val="tx2"/>
                  </a:solidFill>
                  <a:latin typeface="+mj-lt"/>
                  <a:ea typeface="+mj-ea"/>
                  <a:cs typeface="+mj-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lnSpc>
                  <a:spcPct val="100000"/>
                </a:lnSpc>
              </a:pPr>
              <a:r>
                <a:rPr lang="en-US" sz="3200" b="1" dirty="0"/>
                <a:t>11</a:t>
              </a:r>
              <a:r>
                <a:rPr lang="en-US" sz="3200" b="1" i="0" dirty="0"/>
                <a:t>.2 Results of Environment Experiments  </a:t>
              </a:r>
              <a:endParaRPr lang="en-US" sz="3200" b="1" dirty="0"/>
            </a:p>
          </p:txBody>
        </p:sp>
      </p:grpSp>
      <p:sp>
        <p:nvSpPr>
          <p:cNvPr id="2" name="Rectangle 1" descr="Flask with solid fill">
            <a:extLst>
              <a:ext uri="{FF2B5EF4-FFF2-40B4-BE49-F238E27FC236}">
                <a16:creationId xmlns:a16="http://schemas.microsoft.com/office/drawing/2014/main" id="{61BB5D08-14F0-3E15-30DE-7F1450E46EE1}"/>
              </a:ext>
            </a:extLst>
          </p:cNvPr>
          <p:cNvSpPr/>
          <p:nvPr/>
        </p:nvSpPr>
        <p:spPr>
          <a:xfrm>
            <a:off x="774038" y="500286"/>
            <a:ext cx="871658" cy="836749"/>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shade val="50000"/>
              <a:hueOff val="-410277"/>
              <a:satOff val="-7809"/>
              <a:lumOff val="36472"/>
              <a:alphaOff val="0"/>
            </a:schemeClr>
          </a:effectRef>
          <a:fontRef idx="minor">
            <a:schemeClr val="lt1"/>
          </a:fontRef>
        </p:style>
        <p:txBody>
          <a:bodyPr/>
          <a:lstStyle/>
          <a:p>
            <a:endParaRPr lang="en-US"/>
          </a:p>
        </p:txBody>
      </p:sp>
      <p:pic>
        <p:nvPicPr>
          <p:cNvPr id="8" name="Picture 7">
            <a:extLst>
              <a:ext uri="{FF2B5EF4-FFF2-40B4-BE49-F238E27FC236}">
                <a16:creationId xmlns:a16="http://schemas.microsoft.com/office/drawing/2014/main" id="{4E96F753-A7AD-B1A4-4981-29945E3B9AE8}"/>
              </a:ext>
            </a:extLst>
          </p:cNvPr>
          <p:cNvPicPr>
            <a:picLocks noChangeAspect="1"/>
          </p:cNvPicPr>
          <p:nvPr/>
        </p:nvPicPr>
        <p:blipFill>
          <a:blip r:embed="rId4"/>
          <a:stretch>
            <a:fillRect/>
          </a:stretch>
        </p:blipFill>
        <p:spPr>
          <a:xfrm>
            <a:off x="5864644" y="1586562"/>
            <a:ext cx="5760085" cy="4695190"/>
          </a:xfrm>
          <a:prstGeom prst="rect">
            <a:avLst/>
          </a:prstGeom>
        </p:spPr>
      </p:pic>
      <p:sp>
        <p:nvSpPr>
          <p:cNvPr id="7" name="TextBox 6">
            <a:extLst>
              <a:ext uri="{FF2B5EF4-FFF2-40B4-BE49-F238E27FC236}">
                <a16:creationId xmlns:a16="http://schemas.microsoft.com/office/drawing/2014/main" id="{1352D363-F235-597B-2544-C193A6A9F660}"/>
              </a:ext>
            </a:extLst>
          </p:cNvPr>
          <p:cNvSpPr txBox="1"/>
          <p:nvPr/>
        </p:nvSpPr>
        <p:spPr>
          <a:xfrm>
            <a:off x="567271" y="1516513"/>
            <a:ext cx="5032728" cy="4708981"/>
          </a:xfrm>
          <a:prstGeom prst="rect">
            <a:avLst/>
          </a:prstGeom>
        </p:spPr>
        <p:txBody>
          <a:bodyPr vert="horz" lIns="91440" tIns="45720" rIns="91440" bIns="45720" rtlCol="0">
            <a:normAutofit/>
          </a:bodyPr>
          <a:lstStyle>
            <a:lvl1pPr marL="228600" indent="-228600">
              <a:lnSpc>
                <a:spcPct val="110000"/>
              </a:lnSpc>
              <a:spcBef>
                <a:spcPts val="1000"/>
              </a:spcBef>
              <a:buClr>
                <a:schemeClr val="accent5"/>
              </a:buClr>
              <a:buFont typeface="Avenir Next LT Pro" panose="020B0504020202020204" pitchFamily="34" charset="0"/>
              <a:buNone/>
              <a:defRPr sz="2000" b="1">
                <a:solidFill>
                  <a:schemeClr val="tx2"/>
                </a:solidFill>
              </a:defRPr>
            </a:lvl1pPr>
            <a:lvl2pPr marL="685800"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600" dirty="0"/>
              <a:t>📈 Episode Count Effect</a:t>
            </a:r>
          </a:p>
          <a:p>
            <a:r>
              <a:rPr lang="en-US" sz="1600" b="0" dirty="0"/>
              <a:t>Configuration:</a:t>
            </a:r>
            <a:br>
              <a:rPr lang="en-US" sz="1600" b="0" dirty="0"/>
            </a:br>
            <a:r>
              <a:rPr lang="en-US" sz="1600" b="0" dirty="0"/>
              <a:t>Proposed reward, traffic scale 0.38, 500 SUMO steps, high-grouped data.</a:t>
            </a:r>
            <a:br>
              <a:rPr lang="en-US" sz="1600" b="0" dirty="0"/>
            </a:br>
            <a:r>
              <a:rPr lang="en-US" sz="1600" b="0" dirty="0"/>
              <a:t>Note: Single-seed (0) used due to time constraints.</a:t>
            </a:r>
            <a:br>
              <a:rPr lang="en-US" sz="1600" b="0" dirty="0"/>
            </a:br>
            <a:endParaRPr lang="en-US" sz="1600" b="0" dirty="0"/>
          </a:p>
          <a:p>
            <a:r>
              <a:rPr lang="en-US" sz="1600" b="0" dirty="0"/>
              <a:t>Result:</a:t>
            </a:r>
          </a:p>
          <a:p>
            <a:r>
              <a:rPr lang="en-US" sz="1600" b="0" dirty="0"/>
              <a:t>Increasing episodes improved: Waiting cars, Travel time,  Average speed, Total reward (on Dataset 2 (</a:t>
            </a:r>
            <a:r>
              <a:rPr lang="en-US" sz="1600" b="0" dirty="0" err="1"/>
              <a:t>Tomart</a:t>
            </a:r>
            <a:r>
              <a:rPr lang="en-US" sz="1600" b="0" dirty="0"/>
              <a:t>) using D3QN)</a:t>
            </a:r>
          </a:p>
          <a:p>
            <a:r>
              <a:rPr lang="en-US" sz="1600" b="0" dirty="0"/>
              <a:t>Less affect on Area 3 (San Stefano)</a:t>
            </a:r>
          </a:p>
          <a:p>
            <a:r>
              <a:rPr lang="en-US" sz="1600" b="0" dirty="0"/>
              <a:t>Some noise observed due to single-seed limitation</a:t>
            </a:r>
          </a:p>
        </p:txBody>
      </p:sp>
    </p:spTree>
    <p:extLst>
      <p:ext uri="{BB962C8B-B14F-4D97-AF65-F5344CB8AC3E}">
        <p14:creationId xmlns:p14="http://schemas.microsoft.com/office/powerpoint/2010/main" val="106107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0B054-A55A-A322-E5BF-A7BC1BC1965A}"/>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795F2413-32DA-9A58-9281-C8EB0469F506}"/>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B7800743-9BF1-CE9E-1665-E639B358DF18}"/>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2994F569-EB42-6F90-5D35-786ACC9E63EF}"/>
              </a:ext>
            </a:extLst>
          </p:cNvPr>
          <p:cNvSpPr>
            <a:spLocks noGrp="1"/>
          </p:cNvSpPr>
          <p:nvPr>
            <p:ph type="sldNum" sz="quarter" idx="12"/>
          </p:nvPr>
        </p:nvSpPr>
        <p:spPr>
          <a:xfrm>
            <a:off x="9725129" y="6356350"/>
            <a:ext cx="1447800" cy="365125"/>
          </a:xfrm>
        </p:spPr>
        <p:txBody>
          <a:bodyPr>
            <a:normAutofit/>
          </a:bodyPr>
          <a:lstStyle/>
          <a:p>
            <a:pPr>
              <a:spcAft>
                <a:spcPts val="600"/>
              </a:spcAft>
            </a:pPr>
            <a:fld id="{73B850FF-6169-4056-8077-06FFA93A5366}" type="slidenum">
              <a:rPr lang="en-US" smtClean="0"/>
              <a:pPr>
                <a:spcAft>
                  <a:spcPts val="600"/>
                </a:spcAft>
              </a:pPr>
              <a:t>96</a:t>
            </a:fld>
            <a:endParaRPr lang="en-US"/>
          </a:p>
        </p:txBody>
      </p:sp>
      <p:grpSp>
        <p:nvGrpSpPr>
          <p:cNvPr id="43" name="Group 42">
            <a:extLst>
              <a:ext uri="{FF2B5EF4-FFF2-40B4-BE49-F238E27FC236}">
                <a16:creationId xmlns:a16="http://schemas.microsoft.com/office/drawing/2014/main" id="{756E7858-CFDC-4870-1463-503C00B2D495}"/>
              </a:ext>
            </a:extLst>
          </p:cNvPr>
          <p:cNvGrpSpPr/>
          <p:nvPr/>
        </p:nvGrpSpPr>
        <p:grpSpPr>
          <a:xfrm>
            <a:off x="1553588" y="350820"/>
            <a:ext cx="10515600" cy="1235742"/>
            <a:chOff x="3047458" y="2119911"/>
            <a:chExt cx="2393845" cy="1235742"/>
          </a:xfrm>
        </p:grpSpPr>
        <p:sp>
          <p:nvSpPr>
            <p:cNvPr id="44" name="Rectangle 43">
              <a:extLst>
                <a:ext uri="{FF2B5EF4-FFF2-40B4-BE49-F238E27FC236}">
                  <a16:creationId xmlns:a16="http://schemas.microsoft.com/office/drawing/2014/main" id="{0559D72A-31C4-9A9E-4C97-DA6C5600B76A}"/>
                </a:ext>
              </a:extLst>
            </p:cNvPr>
            <p:cNvSpPr/>
            <p:nvPr/>
          </p:nvSpPr>
          <p:spPr>
            <a:xfrm>
              <a:off x="3047458" y="2119911"/>
              <a:ext cx="2393845" cy="12357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6" name="TextBox 45">
              <a:extLst>
                <a:ext uri="{FF2B5EF4-FFF2-40B4-BE49-F238E27FC236}">
                  <a16:creationId xmlns:a16="http://schemas.microsoft.com/office/drawing/2014/main" id="{79581B56-E668-5289-74B5-1879C79D1568}"/>
                </a:ext>
              </a:extLst>
            </p:cNvPr>
            <p:cNvSpPr txBox="1"/>
            <p:nvPr/>
          </p:nvSpPr>
          <p:spPr>
            <a:xfrm>
              <a:off x="3047458" y="2119911"/>
              <a:ext cx="2393845" cy="1235742"/>
            </a:xfrm>
            <a:prstGeom prst="rect">
              <a:avLst/>
            </a:prstGeom>
          </p:spPr>
          <p:txBody>
            <a:bodyPr vert="horz" lIns="91440" tIns="45720" rIns="91440" bIns="45720" rtlCol="0" anchor="ctr">
              <a:noAutofit/>
            </a:bodyPr>
            <a:lstStyle>
              <a:defPPr>
                <a:defRPr lang="en-US"/>
              </a:defPPr>
              <a:lvl1pPr>
                <a:lnSpc>
                  <a:spcPct val="100000"/>
                </a:lnSpc>
                <a:spcBef>
                  <a:spcPct val="0"/>
                </a:spcBef>
                <a:buNone/>
                <a:defRPr sz="4400">
                  <a:solidFill>
                    <a:schemeClr val="tx2"/>
                  </a:solidFill>
                  <a:latin typeface="+mj-lt"/>
                  <a:ea typeface="+mj-ea"/>
                  <a:cs typeface="+mj-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lnSpc>
                  <a:spcPct val="100000"/>
                </a:lnSpc>
              </a:pPr>
              <a:r>
                <a:rPr lang="en-US" sz="3200" b="1" i="0" dirty="0"/>
                <a:t>11.2 Results of Environment Experiments (Cont.) </a:t>
              </a:r>
            </a:p>
          </p:txBody>
        </p:sp>
      </p:grpSp>
      <p:sp>
        <p:nvSpPr>
          <p:cNvPr id="2" name="Rectangle 1" descr="Flask with solid fill">
            <a:extLst>
              <a:ext uri="{FF2B5EF4-FFF2-40B4-BE49-F238E27FC236}">
                <a16:creationId xmlns:a16="http://schemas.microsoft.com/office/drawing/2014/main" id="{D36B64DB-062C-AFD4-933C-44E86D4EF589}"/>
              </a:ext>
            </a:extLst>
          </p:cNvPr>
          <p:cNvSpPr/>
          <p:nvPr/>
        </p:nvSpPr>
        <p:spPr>
          <a:xfrm>
            <a:off x="774038" y="500286"/>
            <a:ext cx="871658" cy="836749"/>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shade val="50000"/>
              <a:hueOff val="-410277"/>
              <a:satOff val="-7809"/>
              <a:lumOff val="36472"/>
              <a:alphaOff val="0"/>
            </a:schemeClr>
          </a:effectRef>
          <a:fontRef idx="minor">
            <a:schemeClr val="lt1"/>
          </a:fontRef>
        </p:style>
        <p:txBody>
          <a:bodyPr/>
          <a:lstStyle/>
          <a:p>
            <a:endParaRPr lang="en-US"/>
          </a:p>
        </p:txBody>
      </p:sp>
      <p:pic>
        <p:nvPicPr>
          <p:cNvPr id="8" name="Picture 7">
            <a:extLst>
              <a:ext uri="{FF2B5EF4-FFF2-40B4-BE49-F238E27FC236}">
                <a16:creationId xmlns:a16="http://schemas.microsoft.com/office/drawing/2014/main" id="{0D49B3EE-E3D3-DCEC-2E46-BC104EB11460}"/>
              </a:ext>
            </a:extLst>
          </p:cNvPr>
          <p:cNvPicPr>
            <a:picLocks noChangeAspect="1"/>
          </p:cNvPicPr>
          <p:nvPr/>
        </p:nvPicPr>
        <p:blipFill>
          <a:blip r:embed="rId4"/>
          <a:stretch>
            <a:fillRect/>
          </a:stretch>
        </p:blipFill>
        <p:spPr>
          <a:xfrm>
            <a:off x="5833938" y="1586562"/>
            <a:ext cx="5760085" cy="4399280"/>
          </a:xfrm>
          <a:prstGeom prst="rect">
            <a:avLst/>
          </a:prstGeom>
        </p:spPr>
      </p:pic>
      <p:sp>
        <p:nvSpPr>
          <p:cNvPr id="7" name="TextBox 6">
            <a:extLst>
              <a:ext uri="{FF2B5EF4-FFF2-40B4-BE49-F238E27FC236}">
                <a16:creationId xmlns:a16="http://schemas.microsoft.com/office/drawing/2014/main" id="{8421A97D-0E2A-E217-D076-EEAA8C86CBF8}"/>
              </a:ext>
            </a:extLst>
          </p:cNvPr>
          <p:cNvSpPr txBox="1"/>
          <p:nvPr/>
        </p:nvSpPr>
        <p:spPr>
          <a:xfrm>
            <a:off x="597977" y="1534047"/>
            <a:ext cx="4760796" cy="4504310"/>
          </a:xfrm>
          <a:prstGeom prst="rect">
            <a:avLst/>
          </a:prstGeom>
        </p:spPr>
        <p:txBody>
          <a:bodyPr vert="horz" lIns="91440" tIns="45720" rIns="91440" bIns="45720" rtlCol="0">
            <a:normAutofit fontScale="92500" lnSpcReduction="10000"/>
          </a:bodyPr>
          <a:lstStyle>
            <a:defPPr>
              <a:defRPr lang="en-US"/>
            </a:defPPr>
            <a:lvl1pPr marL="228600" indent="-228600">
              <a:lnSpc>
                <a:spcPct val="110000"/>
              </a:lnSpc>
              <a:spcBef>
                <a:spcPts val="1000"/>
              </a:spcBef>
              <a:buClr>
                <a:schemeClr val="accent5"/>
              </a:buClr>
              <a:buFont typeface="Avenir Next LT Pro" panose="020B0504020202020204" pitchFamily="34" charset="0"/>
              <a:buNone/>
              <a:defRPr sz="1600" b="1">
                <a:solidFill>
                  <a:schemeClr val="tx2"/>
                </a:solidFill>
              </a:defRPr>
            </a:lvl1pPr>
            <a:lvl2pPr marL="685800" indent="-228600">
              <a:lnSpc>
                <a:spcPct val="110000"/>
              </a:lnSpc>
              <a:spcBef>
                <a:spcPts val="500"/>
              </a:spcBef>
              <a:buClr>
                <a:schemeClr val="accent5"/>
              </a:buClr>
              <a:buFont typeface="Avenir Next LT Pro" panose="020B0504020202020204" pitchFamily="34" charset="0"/>
              <a:buChar char="+"/>
              <a:defRPr sz="2400">
                <a:solidFill>
                  <a:schemeClr val="tx2"/>
                </a:solidFill>
              </a:defRPr>
            </a:lvl2pPr>
            <a:lvl3pPr marL="1143000" indent="-228600">
              <a:lnSpc>
                <a:spcPct val="110000"/>
              </a:lnSpc>
              <a:spcBef>
                <a:spcPts val="500"/>
              </a:spcBef>
              <a:buClr>
                <a:schemeClr val="accent5"/>
              </a:buClr>
              <a:buFont typeface="Avenir Next LT Pro" panose="020B0504020202020204" pitchFamily="34" charset="0"/>
              <a:buChar char="+"/>
              <a:defRPr sz="2000">
                <a:solidFill>
                  <a:schemeClr val="tx2"/>
                </a:solidFill>
              </a:defRPr>
            </a:lvl3pPr>
            <a:lvl4pPr marL="1600200" indent="-228600">
              <a:lnSpc>
                <a:spcPct val="110000"/>
              </a:lnSpc>
              <a:spcBef>
                <a:spcPts val="500"/>
              </a:spcBef>
              <a:buClr>
                <a:schemeClr val="accent5"/>
              </a:buClr>
              <a:buFont typeface="Avenir Next LT Pro" panose="020B0504020202020204" pitchFamily="34" charset="0"/>
              <a:buChar char="+"/>
              <a:defRPr>
                <a:solidFill>
                  <a:schemeClr val="tx2"/>
                </a:solidFill>
              </a:defRPr>
            </a:lvl4pPr>
            <a:lvl5pPr marL="2057400" indent="-228600">
              <a:lnSpc>
                <a:spcPct val="110000"/>
              </a:lnSpc>
              <a:spcBef>
                <a:spcPts val="500"/>
              </a:spcBef>
              <a:buClr>
                <a:schemeClr val="accent5"/>
              </a:buClr>
              <a:buFont typeface="Avenir Next LT Pro" panose="020B05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dirty="0"/>
              <a:t>⏳ SUMO Steps Effect</a:t>
            </a:r>
          </a:p>
          <a:p>
            <a:r>
              <a:rPr lang="en-US" b="0" dirty="0"/>
              <a:t>Configuration:</a:t>
            </a:r>
            <a:br>
              <a:rPr lang="en-US" b="0" dirty="0"/>
            </a:br>
            <a:r>
              <a:rPr lang="en-US" b="0" dirty="0"/>
              <a:t>Proposed reward, 1000 episodes, traffic scale 0.38, high-grouped data.</a:t>
            </a:r>
            <a:br>
              <a:rPr lang="en-US" b="0" dirty="0"/>
            </a:br>
            <a:r>
              <a:rPr lang="en-US" b="0" dirty="0"/>
              <a:t>Note: Single-seed (0) used.</a:t>
            </a:r>
            <a:br>
              <a:rPr lang="en-US" b="0" dirty="0"/>
            </a:br>
            <a:r>
              <a:rPr lang="en-US" b="0" dirty="0"/>
              <a:t>🔍 Future Work: Multi-seed testing recommended to reduce variance.</a:t>
            </a:r>
          </a:p>
          <a:p>
            <a:endParaRPr lang="en-US" b="0" dirty="0"/>
          </a:p>
          <a:p>
            <a:r>
              <a:rPr lang="en-US" b="0" dirty="0"/>
              <a:t>Result:</a:t>
            </a:r>
          </a:p>
          <a:p>
            <a:r>
              <a:rPr lang="en-US" b="0" dirty="0"/>
              <a:t>Increasing SUMO steps led to higher waiting time and loss.</a:t>
            </a:r>
          </a:p>
          <a:p>
            <a:r>
              <a:rPr lang="en-US" b="0" dirty="0"/>
              <a:t>Despite this, the RL agent adapted and achieved better rewards.</a:t>
            </a:r>
          </a:p>
          <a:p>
            <a:r>
              <a:rPr lang="en-US" b="0" dirty="0"/>
              <a:t>Results showed high variance due to single-seed limitation.</a:t>
            </a:r>
          </a:p>
        </p:txBody>
      </p:sp>
    </p:spTree>
    <p:extLst>
      <p:ext uri="{BB962C8B-B14F-4D97-AF65-F5344CB8AC3E}">
        <p14:creationId xmlns:p14="http://schemas.microsoft.com/office/powerpoint/2010/main" val="1619412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21E1B-2AE3-93FF-2A0E-A52323BC4182}"/>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F9487B21-10BC-9142-CAF6-8FEF6B48E04A}"/>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E5B3F888-91BB-C09E-01F8-AFBF9166688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7D31EFC9-D08D-ED95-2A68-5F7344AD290B}"/>
              </a:ext>
            </a:extLst>
          </p:cNvPr>
          <p:cNvSpPr>
            <a:spLocks noGrp="1"/>
          </p:cNvSpPr>
          <p:nvPr>
            <p:ph type="sldNum" sz="quarter" idx="12"/>
          </p:nvPr>
        </p:nvSpPr>
        <p:spPr>
          <a:xfrm>
            <a:off x="9705033" y="6356350"/>
            <a:ext cx="1447800" cy="365125"/>
          </a:xfrm>
        </p:spPr>
        <p:txBody>
          <a:bodyPr>
            <a:normAutofit/>
          </a:bodyPr>
          <a:lstStyle/>
          <a:p>
            <a:pPr>
              <a:spcAft>
                <a:spcPts val="600"/>
              </a:spcAft>
            </a:pPr>
            <a:fld id="{73B850FF-6169-4056-8077-06FFA93A5366}" type="slidenum">
              <a:rPr lang="en-US" smtClean="0"/>
              <a:pPr>
                <a:spcAft>
                  <a:spcPts val="600"/>
                </a:spcAft>
              </a:pPr>
              <a:t>97</a:t>
            </a:fld>
            <a:endParaRPr lang="en-US" dirty="0"/>
          </a:p>
        </p:txBody>
      </p:sp>
      <p:sp>
        <p:nvSpPr>
          <p:cNvPr id="6" name="Content Placeholder 5">
            <a:extLst>
              <a:ext uri="{FF2B5EF4-FFF2-40B4-BE49-F238E27FC236}">
                <a16:creationId xmlns:a16="http://schemas.microsoft.com/office/drawing/2014/main" id="{B211B364-688F-BBEE-C402-AB27B1B67FA1}"/>
              </a:ext>
            </a:extLst>
          </p:cNvPr>
          <p:cNvSpPr>
            <a:spLocks noGrp="1"/>
          </p:cNvSpPr>
          <p:nvPr>
            <p:ph idx="1"/>
          </p:nvPr>
        </p:nvSpPr>
        <p:spPr/>
        <p:txBody>
          <a:bodyPr/>
          <a:lstStyle/>
          <a:p>
            <a:r>
              <a:rPr lang="en-US" dirty="0"/>
              <a:t>Data 2</a:t>
            </a:r>
          </a:p>
        </p:txBody>
      </p:sp>
      <p:grpSp>
        <p:nvGrpSpPr>
          <p:cNvPr id="43" name="Group 42">
            <a:extLst>
              <a:ext uri="{FF2B5EF4-FFF2-40B4-BE49-F238E27FC236}">
                <a16:creationId xmlns:a16="http://schemas.microsoft.com/office/drawing/2014/main" id="{690D2425-830B-2D3D-91CE-64F6611B8101}"/>
              </a:ext>
            </a:extLst>
          </p:cNvPr>
          <p:cNvGrpSpPr/>
          <p:nvPr/>
        </p:nvGrpSpPr>
        <p:grpSpPr>
          <a:xfrm>
            <a:off x="1553588" y="350820"/>
            <a:ext cx="10515600" cy="1235742"/>
            <a:chOff x="3047458" y="2119911"/>
            <a:chExt cx="2393845" cy="1235742"/>
          </a:xfrm>
        </p:grpSpPr>
        <p:sp>
          <p:nvSpPr>
            <p:cNvPr id="44" name="Rectangle 43">
              <a:extLst>
                <a:ext uri="{FF2B5EF4-FFF2-40B4-BE49-F238E27FC236}">
                  <a16:creationId xmlns:a16="http://schemas.microsoft.com/office/drawing/2014/main" id="{72EF7C4E-E1A7-4045-E3F4-4623F0357AA3}"/>
                </a:ext>
              </a:extLst>
            </p:cNvPr>
            <p:cNvSpPr/>
            <p:nvPr/>
          </p:nvSpPr>
          <p:spPr>
            <a:xfrm>
              <a:off x="3047458" y="2119911"/>
              <a:ext cx="2393845" cy="12357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6" name="TextBox 45">
              <a:extLst>
                <a:ext uri="{FF2B5EF4-FFF2-40B4-BE49-F238E27FC236}">
                  <a16:creationId xmlns:a16="http://schemas.microsoft.com/office/drawing/2014/main" id="{C2A400A3-B1CD-9D3A-696B-8D30C78B66B3}"/>
                </a:ext>
              </a:extLst>
            </p:cNvPr>
            <p:cNvSpPr txBox="1"/>
            <p:nvPr/>
          </p:nvSpPr>
          <p:spPr>
            <a:xfrm>
              <a:off x="3047458" y="2119911"/>
              <a:ext cx="2393845" cy="1235742"/>
            </a:xfrm>
            <a:prstGeom prst="rect">
              <a:avLst/>
            </a:prstGeom>
          </p:spPr>
          <p:txBody>
            <a:bodyPr vert="horz" lIns="91440" tIns="45720" rIns="91440" bIns="45720" rtlCol="0" anchor="ctr">
              <a:noAutofit/>
            </a:bodyPr>
            <a:lstStyle>
              <a:defPPr>
                <a:defRPr lang="en-US"/>
              </a:defPPr>
              <a:lvl1pPr>
                <a:lnSpc>
                  <a:spcPct val="100000"/>
                </a:lnSpc>
                <a:spcBef>
                  <a:spcPct val="0"/>
                </a:spcBef>
                <a:buNone/>
                <a:defRPr sz="4400">
                  <a:solidFill>
                    <a:schemeClr val="tx2"/>
                  </a:solidFill>
                  <a:latin typeface="+mj-lt"/>
                  <a:ea typeface="+mj-ea"/>
                  <a:cs typeface="+mj-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lnSpc>
                  <a:spcPct val="100000"/>
                </a:lnSpc>
              </a:pPr>
              <a:r>
                <a:rPr lang="en-US" sz="3200" b="1" dirty="0"/>
                <a:t>11</a:t>
              </a:r>
              <a:r>
                <a:rPr lang="en-US" sz="3200" b="1" i="0" dirty="0"/>
                <a:t>.2 Results of Environment Experiments (Cont.) </a:t>
              </a:r>
              <a:endParaRPr lang="en-US" sz="3200" b="1" dirty="0"/>
            </a:p>
          </p:txBody>
        </p:sp>
      </p:grpSp>
      <p:sp>
        <p:nvSpPr>
          <p:cNvPr id="2" name="Rectangle 1" descr="Flask with solid fill">
            <a:extLst>
              <a:ext uri="{FF2B5EF4-FFF2-40B4-BE49-F238E27FC236}">
                <a16:creationId xmlns:a16="http://schemas.microsoft.com/office/drawing/2014/main" id="{1A76E18C-0A9A-FF64-472B-15E1C0511E06}"/>
              </a:ext>
            </a:extLst>
          </p:cNvPr>
          <p:cNvSpPr/>
          <p:nvPr/>
        </p:nvSpPr>
        <p:spPr>
          <a:xfrm>
            <a:off x="774038" y="500286"/>
            <a:ext cx="871658" cy="836749"/>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shade val="50000"/>
              <a:hueOff val="-410277"/>
              <a:satOff val="-7809"/>
              <a:lumOff val="36472"/>
              <a:alphaOff val="0"/>
            </a:schemeClr>
          </a:effectRef>
          <a:fontRef idx="minor">
            <a:schemeClr val="lt1"/>
          </a:fontRef>
        </p:style>
        <p:txBody>
          <a:bodyPr/>
          <a:lstStyle/>
          <a:p>
            <a:endParaRPr lang="en-US"/>
          </a:p>
        </p:txBody>
      </p:sp>
      <p:pic>
        <p:nvPicPr>
          <p:cNvPr id="7" name="Picture 6">
            <a:extLst>
              <a:ext uri="{FF2B5EF4-FFF2-40B4-BE49-F238E27FC236}">
                <a16:creationId xmlns:a16="http://schemas.microsoft.com/office/drawing/2014/main" id="{BABFC84E-1588-A72B-4CE9-46EC9C8017FF}"/>
              </a:ext>
            </a:extLst>
          </p:cNvPr>
          <p:cNvPicPr>
            <a:picLocks noChangeAspect="1"/>
          </p:cNvPicPr>
          <p:nvPr/>
        </p:nvPicPr>
        <p:blipFill>
          <a:blip r:embed="rId4"/>
          <a:stretch>
            <a:fillRect/>
          </a:stretch>
        </p:blipFill>
        <p:spPr>
          <a:xfrm>
            <a:off x="3192039" y="1873726"/>
            <a:ext cx="5760085" cy="4255135"/>
          </a:xfrm>
          <a:prstGeom prst="rect">
            <a:avLst/>
          </a:prstGeom>
        </p:spPr>
      </p:pic>
    </p:spTree>
    <p:extLst>
      <p:ext uri="{BB962C8B-B14F-4D97-AF65-F5344CB8AC3E}">
        <p14:creationId xmlns:p14="http://schemas.microsoft.com/office/powerpoint/2010/main" val="383768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14ED9-C389-BD4C-CD40-D7CD94A3DC4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266A2CB9-C2DC-4D75-7C44-81246174189A}"/>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27844516-93D8-50CF-B130-BB754691313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C1822699-DCF9-E385-72A6-D693645BA2A4}"/>
              </a:ext>
            </a:extLst>
          </p:cNvPr>
          <p:cNvSpPr>
            <a:spLocks noGrp="1"/>
          </p:cNvSpPr>
          <p:nvPr>
            <p:ph type="sldNum" sz="quarter" idx="12"/>
          </p:nvPr>
        </p:nvSpPr>
        <p:spPr>
          <a:xfrm>
            <a:off x="9684936" y="6356350"/>
            <a:ext cx="1447800" cy="365125"/>
          </a:xfrm>
        </p:spPr>
        <p:txBody>
          <a:bodyPr>
            <a:normAutofit/>
          </a:bodyPr>
          <a:lstStyle/>
          <a:p>
            <a:pPr>
              <a:spcAft>
                <a:spcPts val="600"/>
              </a:spcAft>
            </a:pPr>
            <a:fld id="{73B850FF-6169-4056-8077-06FFA93A5366}" type="slidenum">
              <a:rPr lang="en-US" smtClean="0"/>
              <a:pPr>
                <a:spcAft>
                  <a:spcPts val="600"/>
                </a:spcAft>
              </a:pPr>
              <a:t>98</a:t>
            </a:fld>
            <a:endParaRPr lang="en-US" dirty="0"/>
          </a:p>
        </p:txBody>
      </p:sp>
      <p:sp>
        <p:nvSpPr>
          <p:cNvPr id="6" name="Content Placeholder 5">
            <a:extLst>
              <a:ext uri="{FF2B5EF4-FFF2-40B4-BE49-F238E27FC236}">
                <a16:creationId xmlns:a16="http://schemas.microsoft.com/office/drawing/2014/main" id="{FB3A9D20-CDCF-BB24-1B4F-E08736B4A623}"/>
              </a:ext>
            </a:extLst>
          </p:cNvPr>
          <p:cNvSpPr>
            <a:spLocks noGrp="1"/>
          </p:cNvSpPr>
          <p:nvPr>
            <p:ph idx="1"/>
          </p:nvPr>
        </p:nvSpPr>
        <p:spPr/>
        <p:txBody>
          <a:bodyPr/>
          <a:lstStyle/>
          <a:p>
            <a:r>
              <a:rPr lang="en-US" dirty="0"/>
              <a:t>Data 3</a:t>
            </a:r>
          </a:p>
        </p:txBody>
      </p:sp>
      <p:grpSp>
        <p:nvGrpSpPr>
          <p:cNvPr id="43" name="Group 42">
            <a:extLst>
              <a:ext uri="{FF2B5EF4-FFF2-40B4-BE49-F238E27FC236}">
                <a16:creationId xmlns:a16="http://schemas.microsoft.com/office/drawing/2014/main" id="{B44633D2-350B-7B54-6A0B-F9928BE10A0E}"/>
              </a:ext>
            </a:extLst>
          </p:cNvPr>
          <p:cNvGrpSpPr/>
          <p:nvPr/>
        </p:nvGrpSpPr>
        <p:grpSpPr>
          <a:xfrm>
            <a:off x="1553588" y="350820"/>
            <a:ext cx="10515600" cy="1235742"/>
            <a:chOff x="3047458" y="2119911"/>
            <a:chExt cx="2393845" cy="1235742"/>
          </a:xfrm>
        </p:grpSpPr>
        <p:sp>
          <p:nvSpPr>
            <p:cNvPr id="44" name="Rectangle 43">
              <a:extLst>
                <a:ext uri="{FF2B5EF4-FFF2-40B4-BE49-F238E27FC236}">
                  <a16:creationId xmlns:a16="http://schemas.microsoft.com/office/drawing/2014/main" id="{7E322E92-AC22-D54E-22DD-0B9330B676A5}"/>
                </a:ext>
              </a:extLst>
            </p:cNvPr>
            <p:cNvSpPr/>
            <p:nvPr/>
          </p:nvSpPr>
          <p:spPr>
            <a:xfrm>
              <a:off x="3047458" y="2119911"/>
              <a:ext cx="2393845" cy="12357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6" name="TextBox 45">
              <a:extLst>
                <a:ext uri="{FF2B5EF4-FFF2-40B4-BE49-F238E27FC236}">
                  <a16:creationId xmlns:a16="http://schemas.microsoft.com/office/drawing/2014/main" id="{32ACC70A-73D5-9C23-83AA-DCEED404D66F}"/>
                </a:ext>
              </a:extLst>
            </p:cNvPr>
            <p:cNvSpPr txBox="1"/>
            <p:nvPr/>
          </p:nvSpPr>
          <p:spPr>
            <a:xfrm>
              <a:off x="3047458" y="2119911"/>
              <a:ext cx="2393845" cy="1235742"/>
            </a:xfrm>
            <a:prstGeom prst="rect">
              <a:avLst/>
            </a:prstGeom>
          </p:spPr>
          <p:txBody>
            <a:bodyPr vert="horz" lIns="91440" tIns="45720" rIns="91440" bIns="45720" rtlCol="0" anchor="ctr">
              <a:noAutofit/>
            </a:bodyPr>
            <a:lstStyle>
              <a:defPPr>
                <a:defRPr lang="en-US"/>
              </a:defPPr>
              <a:lvl1pPr>
                <a:lnSpc>
                  <a:spcPct val="100000"/>
                </a:lnSpc>
                <a:spcBef>
                  <a:spcPct val="0"/>
                </a:spcBef>
                <a:buNone/>
                <a:defRPr sz="4400">
                  <a:solidFill>
                    <a:schemeClr val="tx2"/>
                  </a:solidFill>
                  <a:latin typeface="+mj-lt"/>
                  <a:ea typeface="+mj-ea"/>
                  <a:cs typeface="+mj-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lnSpc>
                  <a:spcPct val="100000"/>
                </a:lnSpc>
              </a:pPr>
              <a:r>
                <a:rPr lang="en-US" sz="3200" b="1" dirty="0"/>
                <a:t>11</a:t>
              </a:r>
              <a:r>
                <a:rPr lang="en-US" sz="3200" b="1" i="0" dirty="0"/>
                <a:t>.2 Results of Environment Experiments (Cont.) </a:t>
              </a:r>
              <a:endParaRPr lang="en-US" sz="3200" b="1" dirty="0"/>
            </a:p>
          </p:txBody>
        </p:sp>
      </p:grpSp>
      <p:sp>
        <p:nvSpPr>
          <p:cNvPr id="2" name="Rectangle 1" descr="Flask with solid fill">
            <a:extLst>
              <a:ext uri="{FF2B5EF4-FFF2-40B4-BE49-F238E27FC236}">
                <a16:creationId xmlns:a16="http://schemas.microsoft.com/office/drawing/2014/main" id="{EA8C40DA-1A08-9A6F-68E7-95E9A221EB1D}"/>
              </a:ext>
            </a:extLst>
          </p:cNvPr>
          <p:cNvSpPr/>
          <p:nvPr/>
        </p:nvSpPr>
        <p:spPr>
          <a:xfrm>
            <a:off x="774038" y="500286"/>
            <a:ext cx="871658" cy="836749"/>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shade val="50000"/>
              <a:hueOff val="-410277"/>
              <a:satOff val="-7809"/>
              <a:lumOff val="36472"/>
              <a:alphaOff val="0"/>
            </a:schemeClr>
          </a:effectRef>
          <a:fontRef idx="minor">
            <a:schemeClr val="lt1"/>
          </a:fontRef>
        </p:style>
        <p:txBody>
          <a:bodyPr/>
          <a:lstStyle/>
          <a:p>
            <a:endParaRPr lang="en-US"/>
          </a:p>
        </p:txBody>
      </p:sp>
      <p:pic>
        <p:nvPicPr>
          <p:cNvPr id="8" name="Picture 7">
            <a:extLst>
              <a:ext uri="{FF2B5EF4-FFF2-40B4-BE49-F238E27FC236}">
                <a16:creationId xmlns:a16="http://schemas.microsoft.com/office/drawing/2014/main" id="{1B016350-DA67-3E8A-41A4-5E168EBE3C5D}"/>
              </a:ext>
            </a:extLst>
          </p:cNvPr>
          <p:cNvPicPr>
            <a:picLocks noChangeAspect="1"/>
          </p:cNvPicPr>
          <p:nvPr/>
        </p:nvPicPr>
        <p:blipFill>
          <a:blip r:embed="rId4"/>
          <a:stretch>
            <a:fillRect/>
          </a:stretch>
        </p:blipFill>
        <p:spPr>
          <a:xfrm>
            <a:off x="3099347" y="1873726"/>
            <a:ext cx="5760085" cy="4255135"/>
          </a:xfrm>
          <a:prstGeom prst="rect">
            <a:avLst/>
          </a:prstGeom>
        </p:spPr>
      </p:pic>
    </p:spTree>
    <p:extLst>
      <p:ext uri="{BB962C8B-B14F-4D97-AF65-F5344CB8AC3E}">
        <p14:creationId xmlns:p14="http://schemas.microsoft.com/office/powerpoint/2010/main" val="138778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AEAF6-5359-5E87-8721-56FB61859D9D}"/>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2B0DD0E3-89E2-C72C-3C5B-54CD1DAB0601}"/>
              </a:ext>
            </a:extLst>
          </p:cNvPr>
          <p:cNvSpPr>
            <a:spLocks noGrp="1"/>
          </p:cNvSpPr>
          <p:nvPr>
            <p:ph type="dt" sz="half" idx="10"/>
          </p:nvPr>
        </p:nvSpPr>
        <p:spPr>
          <a:xfrm>
            <a:off x="838200" y="6356350"/>
            <a:ext cx="2743200" cy="365125"/>
          </a:xfrm>
        </p:spPr>
        <p:txBody>
          <a:bodyPr>
            <a:normAutofit/>
          </a:bodyPr>
          <a:lstStyle/>
          <a:p>
            <a:pPr>
              <a:spcAft>
                <a:spcPts val="600"/>
              </a:spcAft>
            </a:pPr>
            <a:fld id="{B2855837-A0B9-4220-B342-3A40A67ACB57}" type="datetime2">
              <a:rPr lang="en-US" smtClean="0"/>
              <a:pPr>
                <a:spcAft>
                  <a:spcPts val="600"/>
                </a:spcAft>
              </a:pPr>
              <a:t>Friday, June 13, 2025</a:t>
            </a:fld>
            <a:endParaRPr lang="en-US"/>
          </a:p>
        </p:txBody>
      </p:sp>
      <p:sp>
        <p:nvSpPr>
          <p:cNvPr id="4" name="Footer Placeholder 3">
            <a:extLst>
              <a:ext uri="{FF2B5EF4-FFF2-40B4-BE49-F238E27FC236}">
                <a16:creationId xmlns:a16="http://schemas.microsoft.com/office/drawing/2014/main" id="{E14F6E46-EF6C-222E-E8AA-4F31EA8A215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Traffic MANAGER</a:t>
            </a:r>
          </a:p>
        </p:txBody>
      </p:sp>
      <p:sp>
        <p:nvSpPr>
          <p:cNvPr id="5" name="Slide Number Placeholder 4">
            <a:extLst>
              <a:ext uri="{FF2B5EF4-FFF2-40B4-BE49-F238E27FC236}">
                <a16:creationId xmlns:a16="http://schemas.microsoft.com/office/drawing/2014/main" id="{9EA89B1B-150A-8CC1-465C-E73FBBC961E5}"/>
              </a:ext>
            </a:extLst>
          </p:cNvPr>
          <p:cNvSpPr>
            <a:spLocks noGrp="1"/>
          </p:cNvSpPr>
          <p:nvPr>
            <p:ph type="sldNum" sz="quarter" idx="12"/>
          </p:nvPr>
        </p:nvSpPr>
        <p:spPr>
          <a:xfrm>
            <a:off x="9725129" y="6356350"/>
            <a:ext cx="1447800" cy="365125"/>
          </a:xfrm>
        </p:spPr>
        <p:txBody>
          <a:bodyPr>
            <a:normAutofit/>
          </a:bodyPr>
          <a:lstStyle/>
          <a:p>
            <a:pPr>
              <a:spcAft>
                <a:spcPts val="600"/>
              </a:spcAft>
            </a:pPr>
            <a:fld id="{73B850FF-6169-4056-8077-06FFA93A5366}" type="slidenum">
              <a:rPr lang="en-US" smtClean="0"/>
              <a:pPr>
                <a:spcAft>
                  <a:spcPts val="600"/>
                </a:spcAft>
              </a:pPr>
              <a:t>99</a:t>
            </a:fld>
            <a:endParaRPr lang="en-US" dirty="0"/>
          </a:p>
        </p:txBody>
      </p:sp>
      <p:sp>
        <p:nvSpPr>
          <p:cNvPr id="2" name="Content Placeholder 1">
            <a:extLst>
              <a:ext uri="{FF2B5EF4-FFF2-40B4-BE49-F238E27FC236}">
                <a16:creationId xmlns:a16="http://schemas.microsoft.com/office/drawing/2014/main" id="{8BA36C5C-3027-6E05-B053-5981C57A7DDB}"/>
              </a:ext>
            </a:extLst>
          </p:cNvPr>
          <p:cNvSpPr>
            <a:spLocks noGrp="1" noChangeArrowheads="1"/>
          </p:cNvSpPr>
          <p:nvPr>
            <p:ph idx="1"/>
          </p:nvPr>
        </p:nvSpPr>
        <p:spPr bwMode="auto">
          <a:xfrm>
            <a:off x="906271" y="1603845"/>
            <a:ext cx="10051347" cy="4061625"/>
          </a:xfrm>
          <a:prstGeom prst="rect">
            <a:avLst/>
          </a:prstGeom>
          <a:noFill/>
        </p:spPr>
        <p:txBody>
          <a:bodyPr wrap="square">
            <a:spAutoFit/>
          </a:bodyPr>
          <a:lstStyle/>
          <a:p>
            <a:pPr marL="0" lvl="1" fontAlgn="base">
              <a:spcBef>
                <a:spcPts val="1000"/>
              </a:spcBef>
              <a:spcAft>
                <a:spcPct val="0"/>
              </a:spcAft>
            </a:pPr>
            <a:r>
              <a:rPr lang="en-US" altLang="en-US" sz="2000" dirty="0"/>
              <a:t>🏆 Reward Function: Literature reward better in Dataset 3 (small difference); close results in Dataset 2. </a:t>
            </a:r>
          </a:p>
          <a:p>
            <a:pPr marL="0" lvl="1" fontAlgn="base">
              <a:spcBef>
                <a:spcPts val="1000"/>
              </a:spcBef>
              <a:spcAft>
                <a:spcPct val="0"/>
              </a:spcAft>
            </a:pPr>
            <a:r>
              <a:rPr lang="en-US" altLang="en-US" sz="2000" dirty="0"/>
              <a:t>🌱 Seed Variability: High variance between seeds</a:t>
            </a:r>
            <a:r>
              <a:rPr lang="en-US" altLang="en-US" sz="2000" dirty="0">
                <a:hlinkClick r:id="rId2" action="ppaction://hlinksldjump"/>
              </a:rPr>
              <a:t>[23]</a:t>
            </a:r>
            <a:endParaRPr lang="en-US" altLang="en-US" sz="2000" dirty="0"/>
          </a:p>
          <a:p>
            <a:pPr marL="0" lvl="1" fontAlgn="base">
              <a:spcBef>
                <a:spcPts val="1000"/>
              </a:spcBef>
              <a:spcAft>
                <a:spcPct val="0"/>
              </a:spcAft>
            </a:pPr>
            <a:r>
              <a:rPr lang="en-US" altLang="en-US" sz="2000" dirty="0"/>
              <a:t>📚 Learning Efficiency: Proposed reward enhanced learning (positive in Dataset 3, negative in Dataset 2 initially); improved with road parameters. </a:t>
            </a:r>
          </a:p>
          <a:p>
            <a:pPr marL="0" lvl="1" fontAlgn="base">
              <a:spcBef>
                <a:spcPts val="1000"/>
              </a:spcBef>
              <a:spcAft>
                <a:spcPct val="0"/>
              </a:spcAft>
            </a:pPr>
            <a:r>
              <a:rPr lang="en-US" altLang="en-US" sz="2000" dirty="0"/>
              <a:t>🤖 environmental experiments D3QN &amp; other converged similarly; D3QN more stable with less noise. </a:t>
            </a:r>
          </a:p>
          <a:p>
            <a:pPr marL="0" lvl="1" fontAlgn="base">
              <a:spcBef>
                <a:spcPts val="1000"/>
              </a:spcBef>
              <a:spcAft>
                <a:spcPct val="0"/>
              </a:spcAft>
            </a:pPr>
            <a:r>
              <a:rPr lang="en-US" altLang="en-US" sz="2000" dirty="0"/>
              <a:t>🛤️ Grouping Effect: grouped showed minimal impact, possibly due to Egyptian road layout. </a:t>
            </a:r>
          </a:p>
          <a:p>
            <a:pPr marL="0"/>
            <a:endParaRPr lang="en-US" altLang="en-US" sz="1800" dirty="0">
              <a:solidFill>
                <a:schemeClr val="tx1"/>
              </a:solidFill>
            </a:endParaRPr>
          </a:p>
        </p:txBody>
      </p:sp>
      <p:grpSp>
        <p:nvGrpSpPr>
          <p:cNvPr id="6" name="Group 5">
            <a:extLst>
              <a:ext uri="{FF2B5EF4-FFF2-40B4-BE49-F238E27FC236}">
                <a16:creationId xmlns:a16="http://schemas.microsoft.com/office/drawing/2014/main" id="{5747BA1E-E6CC-1B3F-376E-69B36E97474A}"/>
              </a:ext>
            </a:extLst>
          </p:cNvPr>
          <p:cNvGrpSpPr/>
          <p:nvPr/>
        </p:nvGrpSpPr>
        <p:grpSpPr>
          <a:xfrm>
            <a:off x="1553588" y="350820"/>
            <a:ext cx="10515600" cy="1235742"/>
            <a:chOff x="3047458" y="2119911"/>
            <a:chExt cx="2393845" cy="1235742"/>
          </a:xfrm>
        </p:grpSpPr>
        <p:sp>
          <p:nvSpPr>
            <p:cNvPr id="8" name="Rectangle 7">
              <a:extLst>
                <a:ext uri="{FF2B5EF4-FFF2-40B4-BE49-F238E27FC236}">
                  <a16:creationId xmlns:a16="http://schemas.microsoft.com/office/drawing/2014/main" id="{B9C913D7-186C-3598-FE86-2D775997F965}"/>
                </a:ext>
              </a:extLst>
            </p:cNvPr>
            <p:cNvSpPr/>
            <p:nvPr/>
          </p:nvSpPr>
          <p:spPr>
            <a:xfrm>
              <a:off x="3047458" y="2119911"/>
              <a:ext cx="2393845" cy="12357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9" name="TextBox 8">
              <a:extLst>
                <a:ext uri="{FF2B5EF4-FFF2-40B4-BE49-F238E27FC236}">
                  <a16:creationId xmlns:a16="http://schemas.microsoft.com/office/drawing/2014/main" id="{D9D8B62F-A709-7AA7-0E05-08D72A569852}"/>
                </a:ext>
              </a:extLst>
            </p:cNvPr>
            <p:cNvSpPr txBox="1"/>
            <p:nvPr/>
          </p:nvSpPr>
          <p:spPr>
            <a:xfrm>
              <a:off x="3047458" y="2119911"/>
              <a:ext cx="2393845" cy="1235742"/>
            </a:xfrm>
            <a:prstGeom prst="rect">
              <a:avLst/>
            </a:prstGeom>
          </p:spPr>
          <p:txBody>
            <a:bodyPr vert="horz" lIns="91440" tIns="45720" rIns="91440" bIns="45720" rtlCol="0" anchor="ctr">
              <a:noAutofit/>
            </a:bodyPr>
            <a:lstStyle>
              <a:defPPr>
                <a:defRPr lang="en-US"/>
              </a:defPPr>
              <a:lvl1pPr>
                <a:lnSpc>
                  <a:spcPct val="100000"/>
                </a:lnSpc>
                <a:spcBef>
                  <a:spcPct val="0"/>
                </a:spcBef>
                <a:buNone/>
                <a:defRPr sz="4400">
                  <a:solidFill>
                    <a:schemeClr val="tx2"/>
                  </a:solidFill>
                  <a:latin typeface="+mj-lt"/>
                  <a:ea typeface="+mj-ea"/>
                  <a:cs typeface="+mj-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lnSpc>
                  <a:spcPct val="100000"/>
                </a:lnSpc>
              </a:pPr>
              <a:r>
                <a:rPr lang="en-US" sz="3200" b="1" dirty="0"/>
                <a:t>11</a:t>
              </a:r>
              <a:r>
                <a:rPr lang="en-US" sz="3200" b="1" i="0" dirty="0"/>
                <a:t>.2 Results of Environment Experiments (Cont.) </a:t>
              </a:r>
              <a:endParaRPr lang="en-US" sz="3200" b="1" dirty="0"/>
            </a:p>
          </p:txBody>
        </p:sp>
      </p:grpSp>
      <p:sp>
        <p:nvSpPr>
          <p:cNvPr id="10" name="Rectangle 9" descr="Flask with solid fill">
            <a:extLst>
              <a:ext uri="{FF2B5EF4-FFF2-40B4-BE49-F238E27FC236}">
                <a16:creationId xmlns:a16="http://schemas.microsoft.com/office/drawing/2014/main" id="{53A7EE18-EF86-A052-31E6-25756FCFA2A5}"/>
              </a:ext>
            </a:extLst>
          </p:cNvPr>
          <p:cNvSpPr/>
          <p:nvPr/>
        </p:nvSpPr>
        <p:spPr>
          <a:xfrm>
            <a:off x="774038" y="500286"/>
            <a:ext cx="871658" cy="836749"/>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shade val="50000"/>
              <a:hueOff val="-410277"/>
              <a:satOff val="-7809"/>
              <a:lumOff val="36472"/>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366972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0C47914F61D5489CD554C67F3D9D94" ma:contentTypeVersion="15" ma:contentTypeDescription="Create a new document." ma:contentTypeScope="" ma:versionID="fdf48eeb901f827b461ffdd286f42e4a">
  <xsd:schema xmlns:xsd="http://www.w3.org/2001/XMLSchema" xmlns:xs="http://www.w3.org/2001/XMLSchema" xmlns:p="http://schemas.microsoft.com/office/2006/metadata/properties" xmlns:ns3="ff6272c1-4aaf-49b8-b8c1-2ff176eb4615" xmlns:ns4="ba06d722-e8be-4ea3-ba80-9b7b555ca036" targetNamespace="http://schemas.microsoft.com/office/2006/metadata/properties" ma:root="true" ma:fieldsID="0b4ff345498a8c905f6b616bf853ce58" ns3:_="" ns4:_="">
    <xsd:import namespace="ff6272c1-4aaf-49b8-b8c1-2ff176eb4615"/>
    <xsd:import namespace="ba06d722-e8be-4ea3-ba80-9b7b555ca03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element ref="ns3:MediaServiceDateTaken" minOccurs="0"/>
                <xsd:element ref="ns3:MediaServiceSystemTags" minOccurs="0"/>
                <xsd:element ref="ns3:MediaLengthInSeconds" minOccurs="0"/>
                <xsd:element ref="ns3:_activity"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6272c1-4aaf-49b8-b8c1-2ff176eb46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06d722-e8be-4ea3-ba80-9b7b555ca03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ff6272c1-4aaf-49b8-b8c1-2ff176eb461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B64D2C-7C7F-47EB-933F-DE90677405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6272c1-4aaf-49b8-b8c1-2ff176eb4615"/>
    <ds:schemaRef ds:uri="ba06d722-e8be-4ea3-ba80-9b7b555ca0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CB9A33-C1B3-46C4-83FE-C963187DDEF7}">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purl.org/dc/terms/"/>
    <ds:schemaRef ds:uri="ba06d722-e8be-4ea3-ba80-9b7b555ca036"/>
    <ds:schemaRef ds:uri="ff6272c1-4aaf-49b8-b8c1-2ff176eb4615"/>
    <ds:schemaRef ds:uri="http://www.w3.org/XML/1998/namespace"/>
    <ds:schemaRef ds:uri="http://purl.org/dc/dcmitype/"/>
  </ds:schemaRefs>
</ds:datastoreItem>
</file>

<file path=customXml/itemProps3.xml><?xml version="1.0" encoding="utf-8"?>
<ds:datastoreItem xmlns:ds="http://schemas.openxmlformats.org/officeDocument/2006/customXml" ds:itemID="{1BFD59D8-1E76-4309-BF3C-2D0A971D16C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4687</TotalTime>
  <Words>9271</Words>
  <Application>Microsoft Office PowerPoint</Application>
  <PresentationFormat>Widescreen</PresentationFormat>
  <Paragraphs>2042</Paragraphs>
  <Slides>131</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131</vt:i4>
      </vt:variant>
    </vt:vector>
  </HeadingPairs>
  <TitlesOfParts>
    <vt:vector size="144" baseType="lpstr">
      <vt:lpstr>Aharoni</vt:lpstr>
      <vt:lpstr>Aptos</vt:lpstr>
      <vt:lpstr>Arial</vt:lpstr>
      <vt:lpstr>Avenir Next LT Pro</vt:lpstr>
      <vt:lpstr>AvenirNext LT Pro Medium</vt:lpstr>
      <vt:lpstr>Calibri</vt:lpstr>
      <vt:lpstr>Cambria Math</vt:lpstr>
      <vt:lpstr>Libre Franklin</vt:lpstr>
      <vt:lpstr>Sagona Book</vt:lpstr>
      <vt:lpstr>Segoe UI Symbol</vt:lpstr>
      <vt:lpstr>Symbol</vt:lpstr>
      <vt:lpstr>Times New Roman</vt:lpstr>
      <vt:lpstr>ExploreVTI</vt:lpstr>
      <vt:lpstr>Traffic Manager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Scientific Background</vt:lpstr>
      <vt:lpstr>2. Scientific Background</vt:lpstr>
      <vt:lpstr>2.1. Simulation [4]</vt:lpstr>
      <vt:lpstr>2.1. Simulation [5] (Cont.)</vt:lpstr>
      <vt:lpstr>2. Scientific Background</vt:lpstr>
      <vt:lpstr>2.2. Proximal Policy Optimization (PPO) [6] , [7,2019] </vt:lpstr>
      <vt:lpstr>2.2. Proximal Policy Optimization (PPO) [6] , [7,2019] </vt:lpstr>
      <vt:lpstr>2.2. Proximal Policy Optimization (PPO) [6] , [7,2019] </vt:lpstr>
      <vt:lpstr>2.2. Proximal Policy Optimization (PPO) [6] , [7,2019] </vt:lpstr>
      <vt:lpstr>2. Scientific Background</vt:lpstr>
      <vt:lpstr>2.3.D3QN [8, 2022],[9, 2024]</vt:lpstr>
      <vt:lpstr>2.3.D3QN [8, 2022], [9, 2024] (Cont.)</vt:lpstr>
      <vt:lpstr>2.3.D3QN [8, 2022], [9, 2024] (Cont.)</vt:lpstr>
      <vt:lpstr>2.3.D3QN [8, 2022], [9, 2024] (Cont.)</vt:lpstr>
      <vt:lpstr>2.3.D3QN [8, 2022], [9, 2024] (Cont.)</vt:lpstr>
      <vt:lpstr>2. Scientific Background</vt:lpstr>
      <vt:lpstr>2.4. Computer Vision (YOLO) [10][11]</vt:lpstr>
      <vt:lpstr>2.4. Computer Vision (YOLO) [10][11] (Cont.)</vt:lpstr>
      <vt:lpstr>2.4. Computer Vision (YOLO) [10][11]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 Experiment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 Result of experiments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 Mobile implementation(Cont.)</vt:lpstr>
      <vt:lpstr>12. Mobile implementation</vt:lpstr>
      <vt:lpstr>12. Mobile implementation(Cont.)</vt:lpstr>
      <vt:lpstr>12. Mobile implementation(Cont.)</vt:lpstr>
      <vt:lpstr>12. Mobile implementation(Cont.)</vt:lpstr>
      <vt:lpstr>12. Mobile implementation(Cont.)</vt:lpstr>
      <vt:lpstr>PowerPoint Presentation</vt:lpstr>
      <vt:lpstr>13. Prototype implementation(Cont.)</vt:lpstr>
      <vt:lpstr>13. Prototype implementation</vt:lpstr>
      <vt:lpstr>13. Prototype implementation(Cont.)</vt:lpstr>
      <vt:lpstr>13. Prototype implementation(Cont.)</vt:lpstr>
      <vt:lpstr>13. Prototype implementation(Cont.)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References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طه فوزى أنور الشريف</dc:creator>
  <cp:lastModifiedBy>طه فوزى أنور الشريف</cp:lastModifiedBy>
  <cp:revision>62</cp:revision>
  <dcterms:created xsi:type="dcterms:W3CDTF">2025-04-30T22:33:00Z</dcterms:created>
  <dcterms:modified xsi:type="dcterms:W3CDTF">2025-06-14T00:42:57Z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0x010100040C47914F61D5489CD554C67F3D9D94</vt:lpwstr>
  </property>
</Properties>
</file>